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71" r:id="rId3"/>
    <p:sldId id="258" r:id="rId4"/>
    <p:sldId id="259" r:id="rId5"/>
    <p:sldId id="270" r:id="rId6"/>
    <p:sldId id="264" r:id="rId7"/>
    <p:sldId id="265" r:id="rId8"/>
    <p:sldId id="267" r:id="rId9"/>
    <p:sldId id="268" r:id="rId10"/>
    <p:sldId id="269" r:id="rId11"/>
    <p:sldId id="299" r:id="rId12"/>
    <p:sldId id="297" r:id="rId13"/>
    <p:sldId id="286" r:id="rId14"/>
    <p:sldId id="282" r:id="rId15"/>
    <p:sldId id="284" r:id="rId16"/>
    <p:sldId id="287" r:id="rId17"/>
    <p:sldId id="283" r:id="rId18"/>
    <p:sldId id="260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8" r:id="rId28"/>
    <p:sldId id="295" r:id="rId29"/>
    <p:sldId id="296" r:id="rId30"/>
    <p:sldId id="262" r:id="rId31"/>
    <p:sldId id="310" r:id="rId32"/>
    <p:sldId id="312" r:id="rId33"/>
    <p:sldId id="261" r:id="rId34"/>
    <p:sldId id="294" r:id="rId35"/>
    <p:sldId id="301" r:id="rId36"/>
    <p:sldId id="307" r:id="rId37"/>
    <p:sldId id="263" r:id="rId38"/>
    <p:sldId id="300" r:id="rId39"/>
    <p:sldId id="292" r:id="rId40"/>
    <p:sldId id="293" r:id="rId41"/>
    <p:sldId id="306" r:id="rId42"/>
    <p:sldId id="305" r:id="rId43"/>
    <p:sldId id="303" r:id="rId44"/>
    <p:sldId id="308" r:id="rId45"/>
    <p:sldId id="304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060"/>
    <a:srgbClr val="FF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CD091E-3110-4886-A1E8-74BC3EBAC9D0}" v="95" dt="2020-11-02T23:59:18.844"/>
    <p1510:client id="{45F8F6A3-5674-4EC9-89C7-C2555CB4FC58}" v="1" dt="2020-11-03T00:03:04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9" d="100"/>
          <a:sy n="79" d="100"/>
        </p:scale>
        <p:origin x="2751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ler Wenzel" userId="62dd37ac68f67b5d" providerId="LiveId" clId="{45F8F6A3-5674-4EC9-89C7-C2555CB4FC58}"/>
    <pc:docChg chg="custSel delSld modSld">
      <pc:chgData name="Tyler Wenzel" userId="62dd37ac68f67b5d" providerId="LiveId" clId="{45F8F6A3-5674-4EC9-89C7-C2555CB4FC58}" dt="2020-11-03T00:08:13.751" v="9" actId="47"/>
      <pc:docMkLst>
        <pc:docMk/>
      </pc:docMkLst>
      <pc:sldChg chg="del">
        <pc:chgData name="Tyler Wenzel" userId="62dd37ac68f67b5d" providerId="LiveId" clId="{45F8F6A3-5674-4EC9-89C7-C2555CB4FC58}" dt="2020-11-03T00:07:55.209" v="7" actId="47"/>
        <pc:sldMkLst>
          <pc:docMk/>
          <pc:sldMk cId="791571580" sldId="257"/>
        </pc:sldMkLst>
      </pc:sldChg>
      <pc:sldChg chg="del">
        <pc:chgData name="Tyler Wenzel" userId="62dd37ac68f67b5d" providerId="LiveId" clId="{45F8F6A3-5674-4EC9-89C7-C2555CB4FC58}" dt="2020-11-03T00:08:13.751" v="9" actId="47"/>
        <pc:sldMkLst>
          <pc:docMk/>
          <pc:sldMk cId="1734339532" sldId="266"/>
        </pc:sldMkLst>
      </pc:sldChg>
      <pc:sldChg chg="addSp mod">
        <pc:chgData name="Tyler Wenzel" userId="62dd37ac68f67b5d" providerId="LiveId" clId="{45F8F6A3-5674-4EC9-89C7-C2555CB4FC58}" dt="2020-11-03T00:08:11.752" v="8" actId="22"/>
        <pc:sldMkLst>
          <pc:docMk/>
          <pc:sldMk cId="4206140981" sldId="267"/>
        </pc:sldMkLst>
        <pc:spChg chg="add">
          <ac:chgData name="Tyler Wenzel" userId="62dd37ac68f67b5d" providerId="LiveId" clId="{45F8F6A3-5674-4EC9-89C7-C2555CB4FC58}" dt="2020-11-03T00:08:11.752" v="8" actId="22"/>
          <ac:spMkLst>
            <pc:docMk/>
            <pc:sldMk cId="4206140981" sldId="267"/>
            <ac:spMk id="5" creationId="{84A5E848-CFC1-4BC3-A03F-5D8F0E65DA05}"/>
          </ac:spMkLst>
        </pc:spChg>
        <pc:picChg chg="add">
          <ac:chgData name="Tyler Wenzel" userId="62dd37ac68f67b5d" providerId="LiveId" clId="{45F8F6A3-5674-4EC9-89C7-C2555CB4FC58}" dt="2020-11-03T00:08:11.752" v="8" actId="22"/>
          <ac:picMkLst>
            <pc:docMk/>
            <pc:sldMk cId="4206140981" sldId="267"/>
            <ac:picMk id="8" creationId="{7DFD7059-2EFD-4AE3-8A4E-BA08516E038F}"/>
          </ac:picMkLst>
        </pc:picChg>
      </pc:sldChg>
      <pc:sldChg chg="addSp delSp modSp mod">
        <pc:chgData name="Tyler Wenzel" userId="62dd37ac68f67b5d" providerId="LiveId" clId="{45F8F6A3-5674-4EC9-89C7-C2555CB4FC58}" dt="2020-11-03T00:03:10.204" v="6" actId="478"/>
        <pc:sldMkLst>
          <pc:docMk/>
          <pc:sldMk cId="300843571" sldId="276"/>
        </pc:sldMkLst>
        <pc:cxnChg chg="add del mod">
          <ac:chgData name="Tyler Wenzel" userId="62dd37ac68f67b5d" providerId="LiveId" clId="{45F8F6A3-5674-4EC9-89C7-C2555CB4FC58}" dt="2020-11-03T00:03:10.204" v="6" actId="478"/>
          <ac:cxnSpMkLst>
            <pc:docMk/>
            <pc:sldMk cId="300843571" sldId="276"/>
            <ac:cxnSpMk id="8" creationId="{049CAE37-BA97-4C7B-9547-004DCBC41522}"/>
          </ac:cxnSpMkLst>
        </pc:cxnChg>
      </pc:sldChg>
      <pc:sldChg chg="del">
        <pc:chgData name="Tyler Wenzel" userId="62dd37ac68f67b5d" providerId="LiveId" clId="{45F8F6A3-5674-4EC9-89C7-C2555CB4FC58}" dt="2020-11-03T00:02:34.036" v="0" actId="47"/>
        <pc:sldMkLst>
          <pc:docMk/>
          <pc:sldMk cId="1107242005" sldId="288"/>
        </pc:sldMkLst>
      </pc:sldChg>
      <pc:sldChg chg="del">
        <pc:chgData name="Tyler Wenzel" userId="62dd37ac68f67b5d" providerId="LiveId" clId="{45F8F6A3-5674-4EC9-89C7-C2555CB4FC58}" dt="2020-11-03T00:02:37.620" v="1" actId="47"/>
        <pc:sldMkLst>
          <pc:docMk/>
          <pc:sldMk cId="2257792198" sldId="309"/>
        </pc:sldMkLst>
      </pc:sldChg>
      <pc:sldChg chg="del">
        <pc:chgData name="Tyler Wenzel" userId="62dd37ac68f67b5d" providerId="LiveId" clId="{45F8F6A3-5674-4EC9-89C7-C2555CB4FC58}" dt="2020-11-03T00:02:38.406" v="2" actId="47"/>
        <pc:sldMkLst>
          <pc:docMk/>
          <pc:sldMk cId="90407869" sldId="311"/>
        </pc:sldMkLst>
      </pc:sldChg>
    </pc:docChg>
  </pc:docChgLst>
  <pc:docChgLst>
    <pc:chgData name="Tyler Wenzel" userId="62dd37ac68f67b5d" providerId="LiveId" clId="{16CD091E-3110-4886-A1E8-74BC3EBAC9D0}"/>
    <pc:docChg chg="undo custSel addSld delSld modSld sldOrd modMainMaster">
      <pc:chgData name="Tyler Wenzel" userId="62dd37ac68f67b5d" providerId="LiveId" clId="{16CD091E-3110-4886-A1E8-74BC3EBAC9D0}" dt="2020-11-03T00:01:33.454" v="22260" actId="1076"/>
      <pc:docMkLst>
        <pc:docMk/>
      </pc:docMkLst>
      <pc:sldChg chg="modSp mod">
        <pc:chgData name="Tyler Wenzel" userId="62dd37ac68f67b5d" providerId="LiveId" clId="{16CD091E-3110-4886-A1E8-74BC3EBAC9D0}" dt="2020-11-02T23:53:38.240" v="21556" actId="20577"/>
        <pc:sldMkLst>
          <pc:docMk/>
          <pc:sldMk cId="791571580" sldId="257"/>
        </pc:sldMkLst>
        <pc:spChg chg="mod">
          <ac:chgData name="Tyler Wenzel" userId="62dd37ac68f67b5d" providerId="LiveId" clId="{16CD091E-3110-4886-A1E8-74BC3EBAC9D0}" dt="2020-11-02T23:53:38.240" v="21556" actId="20577"/>
          <ac:spMkLst>
            <pc:docMk/>
            <pc:sldMk cId="791571580" sldId="257"/>
            <ac:spMk id="3" creationId="{9C46ACD4-9D31-4B33-9B54-10098E5D83B8}"/>
          </ac:spMkLst>
        </pc:spChg>
      </pc:sldChg>
      <pc:sldChg chg="modSp mod">
        <pc:chgData name="Tyler Wenzel" userId="62dd37ac68f67b5d" providerId="LiveId" clId="{16CD091E-3110-4886-A1E8-74BC3EBAC9D0}" dt="2020-11-02T00:36:28.754" v="5295" actId="20577"/>
        <pc:sldMkLst>
          <pc:docMk/>
          <pc:sldMk cId="164932844" sldId="258"/>
        </pc:sldMkLst>
        <pc:spChg chg="mod">
          <ac:chgData name="Tyler Wenzel" userId="62dd37ac68f67b5d" providerId="LiveId" clId="{16CD091E-3110-4886-A1E8-74BC3EBAC9D0}" dt="2020-11-02T00:36:28.754" v="5295" actId="20577"/>
          <ac:spMkLst>
            <pc:docMk/>
            <pc:sldMk cId="164932844" sldId="258"/>
            <ac:spMk id="3" creationId="{9C46ACD4-9D31-4B33-9B54-10098E5D83B8}"/>
          </ac:spMkLst>
        </pc:spChg>
      </pc:sldChg>
      <pc:sldChg chg="modSp mod">
        <pc:chgData name="Tyler Wenzel" userId="62dd37ac68f67b5d" providerId="LiveId" clId="{16CD091E-3110-4886-A1E8-74BC3EBAC9D0}" dt="2020-10-27T01:37:45.883" v="0" actId="20577"/>
        <pc:sldMkLst>
          <pc:docMk/>
          <pc:sldMk cId="2749511526" sldId="263"/>
        </pc:sldMkLst>
        <pc:spChg chg="mod">
          <ac:chgData name="Tyler Wenzel" userId="62dd37ac68f67b5d" providerId="LiveId" clId="{16CD091E-3110-4886-A1E8-74BC3EBAC9D0}" dt="2020-10-27T01:37:45.883" v="0" actId="20577"/>
          <ac:spMkLst>
            <pc:docMk/>
            <pc:sldMk cId="2749511526" sldId="263"/>
            <ac:spMk id="2" creationId="{49DD52DF-8733-477E-9D2E-B0B36B718CC8}"/>
          </ac:spMkLst>
        </pc:spChg>
      </pc:sldChg>
      <pc:sldChg chg="modSp mod">
        <pc:chgData name="Tyler Wenzel" userId="62dd37ac68f67b5d" providerId="LiveId" clId="{16CD091E-3110-4886-A1E8-74BC3EBAC9D0}" dt="2020-11-02T21:46:17.483" v="13795" actId="20577"/>
        <pc:sldMkLst>
          <pc:docMk/>
          <pc:sldMk cId="1798055412" sldId="265"/>
        </pc:sldMkLst>
        <pc:spChg chg="mod">
          <ac:chgData name="Tyler Wenzel" userId="62dd37ac68f67b5d" providerId="LiveId" clId="{16CD091E-3110-4886-A1E8-74BC3EBAC9D0}" dt="2020-11-02T21:46:17.483" v="13795" actId="20577"/>
          <ac:spMkLst>
            <pc:docMk/>
            <pc:sldMk cId="1798055412" sldId="265"/>
            <ac:spMk id="3" creationId="{724813A5-AA53-4686-9076-9DD9C10A8D82}"/>
          </ac:spMkLst>
        </pc:spChg>
      </pc:sldChg>
      <pc:sldChg chg="modSp mod">
        <pc:chgData name="Tyler Wenzel" userId="62dd37ac68f67b5d" providerId="LiveId" clId="{16CD091E-3110-4886-A1E8-74BC3EBAC9D0}" dt="2020-11-01T21:56:36.259" v="4477" actId="20577"/>
        <pc:sldMkLst>
          <pc:docMk/>
          <pc:sldMk cId="1734339532" sldId="266"/>
        </pc:sldMkLst>
        <pc:spChg chg="mod">
          <ac:chgData name="Tyler Wenzel" userId="62dd37ac68f67b5d" providerId="LiveId" clId="{16CD091E-3110-4886-A1E8-74BC3EBAC9D0}" dt="2020-11-01T21:56:36.259" v="4477" actId="20577"/>
          <ac:spMkLst>
            <pc:docMk/>
            <pc:sldMk cId="1734339532" sldId="266"/>
            <ac:spMk id="3" creationId="{724813A5-AA53-4686-9076-9DD9C10A8D82}"/>
          </ac:spMkLst>
        </pc:spChg>
      </pc:sldChg>
      <pc:sldChg chg="modSp mod">
        <pc:chgData name="Tyler Wenzel" userId="62dd37ac68f67b5d" providerId="LiveId" clId="{16CD091E-3110-4886-A1E8-74BC3EBAC9D0}" dt="2020-11-01T21:56:29.472" v="4472" actId="20577"/>
        <pc:sldMkLst>
          <pc:docMk/>
          <pc:sldMk cId="4206140981" sldId="267"/>
        </pc:sldMkLst>
        <pc:spChg chg="mod">
          <ac:chgData name="Tyler Wenzel" userId="62dd37ac68f67b5d" providerId="LiveId" clId="{16CD091E-3110-4886-A1E8-74BC3EBAC9D0}" dt="2020-11-01T21:56:29.472" v="4472" actId="20577"/>
          <ac:spMkLst>
            <pc:docMk/>
            <pc:sldMk cId="4206140981" sldId="267"/>
            <ac:spMk id="3" creationId="{724813A5-AA53-4686-9076-9DD9C10A8D82}"/>
          </ac:spMkLst>
        </pc:spChg>
      </pc:sldChg>
      <pc:sldChg chg="modSp add mod ord">
        <pc:chgData name="Tyler Wenzel" userId="62dd37ac68f67b5d" providerId="LiveId" clId="{16CD091E-3110-4886-A1E8-74BC3EBAC9D0}" dt="2020-11-02T19:57:21.890" v="13287" actId="20577"/>
        <pc:sldMkLst>
          <pc:docMk/>
          <pc:sldMk cId="1401997490" sldId="270"/>
        </pc:sldMkLst>
        <pc:spChg chg="mod">
          <ac:chgData name="Tyler Wenzel" userId="62dd37ac68f67b5d" providerId="LiveId" clId="{16CD091E-3110-4886-A1E8-74BC3EBAC9D0}" dt="2020-11-01T21:57:47.571" v="4547" actId="1076"/>
          <ac:spMkLst>
            <pc:docMk/>
            <pc:sldMk cId="1401997490" sldId="270"/>
            <ac:spMk id="2" creationId="{84D6CFED-9DFB-4345-B700-884CACF1A611}"/>
          </ac:spMkLst>
        </pc:spChg>
        <pc:spChg chg="mod">
          <ac:chgData name="Tyler Wenzel" userId="62dd37ac68f67b5d" providerId="LiveId" clId="{16CD091E-3110-4886-A1E8-74BC3EBAC9D0}" dt="2020-11-02T19:57:21.890" v="13287" actId="20577"/>
          <ac:spMkLst>
            <pc:docMk/>
            <pc:sldMk cId="1401997490" sldId="270"/>
            <ac:spMk id="3" creationId="{724813A5-AA53-4686-9076-9DD9C10A8D82}"/>
          </ac:spMkLst>
        </pc:spChg>
      </pc:sldChg>
      <pc:sldChg chg="modSp del mod">
        <pc:chgData name="Tyler Wenzel" userId="62dd37ac68f67b5d" providerId="LiveId" clId="{16CD091E-3110-4886-A1E8-74BC3EBAC9D0}" dt="2020-11-01T21:46:51.570" v="4063" actId="2696"/>
        <pc:sldMkLst>
          <pc:docMk/>
          <pc:sldMk cId="3071869847" sldId="270"/>
        </pc:sldMkLst>
        <pc:spChg chg="mod">
          <ac:chgData name="Tyler Wenzel" userId="62dd37ac68f67b5d" providerId="LiveId" clId="{16CD091E-3110-4886-A1E8-74BC3EBAC9D0}" dt="2020-11-01T21:46:34.368" v="4062" actId="20577"/>
          <ac:spMkLst>
            <pc:docMk/>
            <pc:sldMk cId="3071869847" sldId="270"/>
            <ac:spMk id="3" creationId="{724813A5-AA53-4686-9076-9DD9C10A8D82}"/>
          </ac:spMkLst>
        </pc:spChg>
      </pc:sldChg>
      <pc:sldChg chg="modSp mod">
        <pc:chgData name="Tyler Wenzel" userId="62dd37ac68f67b5d" providerId="LiveId" clId="{16CD091E-3110-4886-A1E8-74BC3EBAC9D0}" dt="2020-11-02T23:53:34.371" v="21555" actId="20577"/>
        <pc:sldMkLst>
          <pc:docMk/>
          <pc:sldMk cId="577285825" sldId="271"/>
        </pc:sldMkLst>
        <pc:spChg chg="mod">
          <ac:chgData name="Tyler Wenzel" userId="62dd37ac68f67b5d" providerId="LiveId" clId="{16CD091E-3110-4886-A1E8-74BC3EBAC9D0}" dt="2020-11-02T23:53:34.371" v="21555" actId="20577"/>
          <ac:spMkLst>
            <pc:docMk/>
            <pc:sldMk cId="577285825" sldId="271"/>
            <ac:spMk id="3" creationId="{9C46ACD4-9D31-4B33-9B54-10098E5D83B8}"/>
          </ac:spMkLst>
        </pc:spChg>
      </pc:sldChg>
      <pc:sldChg chg="addSp delSp modSp add mod">
        <pc:chgData name="Tyler Wenzel" userId="62dd37ac68f67b5d" providerId="LiveId" clId="{16CD091E-3110-4886-A1E8-74BC3EBAC9D0}" dt="2020-11-01T20:58:34.765" v="1004" actId="20577"/>
        <pc:sldMkLst>
          <pc:docMk/>
          <pc:sldMk cId="2206927600" sldId="272"/>
        </pc:sldMkLst>
        <pc:spChg chg="mod">
          <ac:chgData name="Tyler Wenzel" userId="62dd37ac68f67b5d" providerId="LiveId" clId="{16CD091E-3110-4886-A1E8-74BC3EBAC9D0}" dt="2020-11-01T20:57:48.396" v="912" actId="27636"/>
          <ac:spMkLst>
            <pc:docMk/>
            <pc:sldMk cId="2206927600" sldId="272"/>
            <ac:spMk id="2" creationId="{78F7BE2E-63BB-4A52-B141-1083056C28C3}"/>
          </ac:spMkLst>
        </pc:spChg>
        <pc:spChg chg="mod">
          <ac:chgData name="Tyler Wenzel" userId="62dd37ac68f67b5d" providerId="LiveId" clId="{16CD091E-3110-4886-A1E8-74BC3EBAC9D0}" dt="2020-11-01T20:58:34.765" v="1004" actId="20577"/>
          <ac:spMkLst>
            <pc:docMk/>
            <pc:sldMk cId="2206927600" sldId="272"/>
            <ac:spMk id="3" creationId="{9C46ACD4-9D31-4B33-9B54-10098E5D83B8}"/>
          </ac:spMkLst>
        </pc:spChg>
        <pc:spChg chg="add del mod">
          <ac:chgData name="Tyler Wenzel" userId="62dd37ac68f67b5d" providerId="LiveId" clId="{16CD091E-3110-4886-A1E8-74BC3EBAC9D0}" dt="2020-11-01T20:56:54.102" v="832" actId="478"/>
          <ac:spMkLst>
            <pc:docMk/>
            <pc:sldMk cId="2206927600" sldId="272"/>
            <ac:spMk id="5" creationId="{0D458A7E-4D95-4112-9C27-C2CF4FA8DA9F}"/>
          </ac:spMkLst>
        </pc:spChg>
        <pc:spChg chg="del">
          <ac:chgData name="Tyler Wenzel" userId="62dd37ac68f67b5d" providerId="LiveId" clId="{16CD091E-3110-4886-A1E8-74BC3EBAC9D0}" dt="2020-11-01T20:53:37.065" v="541" actId="478"/>
          <ac:spMkLst>
            <pc:docMk/>
            <pc:sldMk cId="2206927600" sldId="272"/>
            <ac:spMk id="6" creationId="{37CD61E7-C78E-445F-A17E-4A8760EABF9C}"/>
          </ac:spMkLst>
        </pc:spChg>
      </pc:sldChg>
      <pc:sldChg chg="modSp add del mod">
        <pc:chgData name="Tyler Wenzel" userId="62dd37ac68f67b5d" providerId="LiveId" clId="{16CD091E-3110-4886-A1E8-74BC3EBAC9D0}" dt="2020-11-01T21:22:21.953" v="3019" actId="47"/>
        <pc:sldMkLst>
          <pc:docMk/>
          <pc:sldMk cId="1194676136" sldId="273"/>
        </pc:sldMkLst>
        <pc:spChg chg="mod">
          <ac:chgData name="Tyler Wenzel" userId="62dd37ac68f67b5d" providerId="LiveId" clId="{16CD091E-3110-4886-A1E8-74BC3EBAC9D0}" dt="2020-11-01T21:01:45.591" v="1239" actId="20577"/>
          <ac:spMkLst>
            <pc:docMk/>
            <pc:sldMk cId="1194676136" sldId="273"/>
            <ac:spMk id="3" creationId="{724813A5-AA53-4686-9076-9DD9C10A8D82}"/>
          </ac:spMkLst>
        </pc:spChg>
      </pc:sldChg>
      <pc:sldChg chg="addSp delSp modSp add del mod">
        <pc:chgData name="Tyler Wenzel" userId="62dd37ac68f67b5d" providerId="LiveId" clId="{16CD091E-3110-4886-A1E8-74BC3EBAC9D0}" dt="2020-11-01T22:24:22.330" v="5012" actId="47"/>
        <pc:sldMkLst>
          <pc:docMk/>
          <pc:sldMk cId="558464371" sldId="274"/>
        </pc:sldMkLst>
        <pc:spChg chg="mod">
          <ac:chgData name="Tyler Wenzel" userId="62dd37ac68f67b5d" providerId="LiveId" clId="{16CD091E-3110-4886-A1E8-74BC3EBAC9D0}" dt="2020-11-01T21:03:09.555" v="1376" actId="20577"/>
          <ac:spMkLst>
            <pc:docMk/>
            <pc:sldMk cId="558464371" sldId="274"/>
            <ac:spMk id="2" creationId="{78F7BE2E-63BB-4A52-B141-1083056C28C3}"/>
          </ac:spMkLst>
        </pc:spChg>
        <pc:spChg chg="del">
          <ac:chgData name="Tyler Wenzel" userId="62dd37ac68f67b5d" providerId="LiveId" clId="{16CD091E-3110-4886-A1E8-74BC3EBAC9D0}" dt="2020-11-01T21:03:03.852" v="1372" actId="478"/>
          <ac:spMkLst>
            <pc:docMk/>
            <pc:sldMk cId="558464371" sldId="274"/>
            <ac:spMk id="3" creationId="{9C46ACD4-9D31-4B33-9B54-10098E5D83B8}"/>
          </ac:spMkLst>
        </pc:spChg>
        <pc:spChg chg="add del mod">
          <ac:chgData name="Tyler Wenzel" userId="62dd37ac68f67b5d" providerId="LiveId" clId="{16CD091E-3110-4886-A1E8-74BC3EBAC9D0}" dt="2020-11-01T21:09:19.855" v="1978" actId="20577"/>
          <ac:spMkLst>
            <pc:docMk/>
            <pc:sldMk cId="558464371" sldId="274"/>
            <ac:spMk id="6" creationId="{3E366331-9E8F-41C2-8ECA-153AF1CD0A06}"/>
          </ac:spMkLst>
        </pc:spChg>
        <pc:spChg chg="add del mod">
          <ac:chgData name="Tyler Wenzel" userId="62dd37ac68f67b5d" providerId="LiveId" clId="{16CD091E-3110-4886-A1E8-74BC3EBAC9D0}" dt="2020-11-01T21:03:13.049" v="1380"/>
          <ac:spMkLst>
            <pc:docMk/>
            <pc:sldMk cId="558464371" sldId="274"/>
            <ac:spMk id="7" creationId="{C9E904D9-AD58-44D7-A922-F81FF3C4FD5D}"/>
          </ac:spMkLst>
        </pc:spChg>
      </pc:sldChg>
      <pc:sldChg chg="addSp delSp modSp add mod">
        <pc:chgData name="Tyler Wenzel" userId="62dd37ac68f67b5d" providerId="LiveId" clId="{16CD091E-3110-4886-A1E8-74BC3EBAC9D0}" dt="2020-11-02T16:58:10.660" v="8950" actId="113"/>
        <pc:sldMkLst>
          <pc:docMk/>
          <pc:sldMk cId="1737153669" sldId="275"/>
        </pc:sldMkLst>
        <pc:spChg chg="mod">
          <ac:chgData name="Tyler Wenzel" userId="62dd37ac68f67b5d" providerId="LiveId" clId="{16CD091E-3110-4886-A1E8-74BC3EBAC9D0}" dt="2020-11-02T16:35:53.011" v="7676" actId="1076"/>
          <ac:spMkLst>
            <pc:docMk/>
            <pc:sldMk cId="1737153669" sldId="275"/>
            <ac:spMk id="2" creationId="{78F7BE2E-63BB-4A52-B141-1083056C28C3}"/>
          </ac:spMkLst>
        </pc:spChg>
        <pc:spChg chg="del mod">
          <ac:chgData name="Tyler Wenzel" userId="62dd37ac68f67b5d" providerId="LiveId" clId="{16CD091E-3110-4886-A1E8-74BC3EBAC9D0}" dt="2020-11-01T22:23:57.713" v="5003" actId="478"/>
          <ac:spMkLst>
            <pc:docMk/>
            <pc:sldMk cId="1737153669" sldId="275"/>
            <ac:spMk id="3" creationId="{9C46ACD4-9D31-4B33-9B54-10098E5D83B8}"/>
          </ac:spMkLst>
        </pc:spChg>
        <pc:spChg chg="add mod">
          <ac:chgData name="Tyler Wenzel" userId="62dd37ac68f67b5d" providerId="LiveId" clId="{16CD091E-3110-4886-A1E8-74BC3EBAC9D0}" dt="2020-11-02T16:43:39.991" v="7901" actId="1076"/>
          <ac:spMkLst>
            <pc:docMk/>
            <pc:sldMk cId="1737153669" sldId="275"/>
            <ac:spMk id="3" creationId="{A81E1CEC-A578-4962-8724-24F1E926D422}"/>
          </ac:spMkLst>
        </pc:spChg>
        <pc:spChg chg="add mod">
          <ac:chgData name="Tyler Wenzel" userId="62dd37ac68f67b5d" providerId="LiveId" clId="{16CD091E-3110-4886-A1E8-74BC3EBAC9D0}" dt="2020-11-02T16:58:10.660" v="8950" actId="113"/>
          <ac:spMkLst>
            <pc:docMk/>
            <pc:sldMk cId="1737153669" sldId="275"/>
            <ac:spMk id="6" creationId="{A2376A1F-5C45-47A5-A46F-327DE51A2B8B}"/>
          </ac:spMkLst>
        </pc:spChg>
        <pc:spChg chg="add mod">
          <ac:chgData name="Tyler Wenzel" userId="62dd37ac68f67b5d" providerId="LiveId" clId="{16CD091E-3110-4886-A1E8-74BC3EBAC9D0}" dt="2020-11-02T16:35:48.299" v="7675" actId="1076"/>
          <ac:spMkLst>
            <pc:docMk/>
            <pc:sldMk cId="1737153669" sldId="275"/>
            <ac:spMk id="7" creationId="{72B6B2A1-0861-457B-85E4-B5281147E00F}"/>
          </ac:spMkLst>
        </pc:spChg>
        <pc:picChg chg="add mod">
          <ac:chgData name="Tyler Wenzel" userId="62dd37ac68f67b5d" providerId="LiveId" clId="{16CD091E-3110-4886-A1E8-74BC3EBAC9D0}" dt="2020-11-02T16:35:48.299" v="7675" actId="1076"/>
          <ac:picMkLst>
            <pc:docMk/>
            <pc:sldMk cId="1737153669" sldId="275"/>
            <ac:picMk id="5" creationId="{A5A64C02-9A2E-48C0-A46E-8B50F1D5BEE8}"/>
          </ac:picMkLst>
        </pc:picChg>
        <pc:cxnChg chg="add mod">
          <ac:chgData name="Tyler Wenzel" userId="62dd37ac68f67b5d" providerId="LiveId" clId="{16CD091E-3110-4886-A1E8-74BC3EBAC9D0}" dt="2020-11-02T16:35:48.299" v="7675" actId="1076"/>
          <ac:cxnSpMkLst>
            <pc:docMk/>
            <pc:sldMk cId="1737153669" sldId="275"/>
            <ac:cxnSpMk id="8" creationId="{C617214A-455F-45F6-9F2E-9D9799C93905}"/>
          </ac:cxnSpMkLst>
        </pc:cxnChg>
        <pc:cxnChg chg="add mod">
          <ac:chgData name="Tyler Wenzel" userId="62dd37ac68f67b5d" providerId="LiveId" clId="{16CD091E-3110-4886-A1E8-74BC3EBAC9D0}" dt="2020-11-02T16:35:48.299" v="7675" actId="1076"/>
          <ac:cxnSpMkLst>
            <pc:docMk/>
            <pc:sldMk cId="1737153669" sldId="275"/>
            <ac:cxnSpMk id="9" creationId="{66475E44-9710-471D-9B14-545D314F8954}"/>
          </ac:cxnSpMkLst>
        </pc:cxnChg>
      </pc:sldChg>
      <pc:sldChg chg="addSp delSp modSp add mod">
        <pc:chgData name="Tyler Wenzel" userId="62dd37ac68f67b5d" providerId="LiveId" clId="{16CD091E-3110-4886-A1E8-74BC3EBAC9D0}" dt="2020-11-02T19:50:24.245" v="12317" actId="478"/>
        <pc:sldMkLst>
          <pc:docMk/>
          <pc:sldMk cId="300843571" sldId="276"/>
        </pc:sldMkLst>
        <pc:spChg chg="mod">
          <ac:chgData name="Tyler Wenzel" userId="62dd37ac68f67b5d" providerId="LiveId" clId="{16CD091E-3110-4886-A1E8-74BC3EBAC9D0}" dt="2020-11-02T16:36:59.235" v="7739" actId="1036"/>
          <ac:spMkLst>
            <pc:docMk/>
            <pc:sldMk cId="300843571" sldId="276"/>
            <ac:spMk id="2" creationId="{78F7BE2E-63BB-4A52-B141-1083056C28C3}"/>
          </ac:spMkLst>
        </pc:spChg>
        <pc:spChg chg="del">
          <ac:chgData name="Tyler Wenzel" userId="62dd37ac68f67b5d" providerId="LiveId" clId="{16CD091E-3110-4886-A1E8-74BC3EBAC9D0}" dt="2020-11-01T22:23:38.852" v="4996" actId="478"/>
          <ac:spMkLst>
            <pc:docMk/>
            <pc:sldMk cId="300843571" sldId="276"/>
            <ac:spMk id="3" creationId="{9C46ACD4-9D31-4B33-9B54-10098E5D83B8}"/>
          </ac:spMkLst>
        </pc:spChg>
        <pc:spChg chg="add del mod">
          <ac:chgData name="Tyler Wenzel" userId="62dd37ac68f67b5d" providerId="LiveId" clId="{16CD091E-3110-4886-A1E8-74BC3EBAC9D0}" dt="2020-11-01T22:23:45.080" v="4997" actId="478"/>
          <ac:spMkLst>
            <pc:docMk/>
            <pc:sldMk cId="300843571" sldId="276"/>
            <ac:spMk id="6" creationId="{31A97932-7F90-478E-A4BC-E51F65AA74D6}"/>
          </ac:spMkLst>
        </pc:spChg>
        <pc:spChg chg="add">
          <ac:chgData name="Tyler Wenzel" userId="62dd37ac68f67b5d" providerId="LiveId" clId="{16CD091E-3110-4886-A1E8-74BC3EBAC9D0}" dt="2020-11-02T16:47:16.293" v="8204" actId="22"/>
          <ac:spMkLst>
            <pc:docMk/>
            <pc:sldMk cId="300843571" sldId="276"/>
            <ac:spMk id="6" creationId="{9326E32D-B61B-47CA-A726-138EFC7AE439}"/>
          </ac:spMkLst>
        </pc:spChg>
        <pc:spChg chg="add del mod">
          <ac:chgData name="Tyler Wenzel" userId="62dd37ac68f67b5d" providerId="LiveId" clId="{16CD091E-3110-4886-A1E8-74BC3EBAC9D0}" dt="2020-11-01T22:23:55.619" v="5002" actId="478"/>
          <ac:spMkLst>
            <pc:docMk/>
            <pc:sldMk cId="300843571" sldId="276"/>
            <ac:spMk id="7" creationId="{F090AF3A-2F12-4ABB-A692-77FACACBCCE2}"/>
          </ac:spMkLst>
        </pc:spChg>
        <pc:spChg chg="add mod">
          <ac:chgData name="Tyler Wenzel" userId="62dd37ac68f67b5d" providerId="LiveId" clId="{16CD091E-3110-4886-A1E8-74BC3EBAC9D0}" dt="2020-11-02T17:40:01.836" v="9753" actId="113"/>
          <ac:spMkLst>
            <pc:docMk/>
            <pc:sldMk cId="300843571" sldId="276"/>
            <ac:spMk id="9" creationId="{5D08C770-F6D1-4A70-870A-78BE45002B5F}"/>
          </ac:spMkLst>
        </pc:spChg>
        <pc:spChg chg="add mod">
          <ac:chgData name="Tyler Wenzel" userId="62dd37ac68f67b5d" providerId="LiveId" clId="{16CD091E-3110-4886-A1E8-74BC3EBAC9D0}" dt="2020-11-02T16:53:10.396" v="8521" actId="1076"/>
          <ac:spMkLst>
            <pc:docMk/>
            <pc:sldMk cId="300843571" sldId="276"/>
            <ac:spMk id="19" creationId="{23922190-3A1E-447A-A5D8-D8B29A40A050}"/>
          </ac:spMkLst>
        </pc:spChg>
        <pc:picChg chg="add">
          <ac:chgData name="Tyler Wenzel" userId="62dd37ac68f67b5d" providerId="LiveId" clId="{16CD091E-3110-4886-A1E8-74BC3EBAC9D0}" dt="2020-11-02T16:47:16.293" v="8204" actId="22"/>
          <ac:picMkLst>
            <pc:docMk/>
            <pc:sldMk cId="300843571" sldId="276"/>
            <ac:picMk id="3" creationId="{937FED64-4301-4EBF-BB63-611216580523}"/>
          </ac:picMkLst>
        </pc:picChg>
        <pc:cxnChg chg="add del mod">
          <ac:chgData name="Tyler Wenzel" userId="62dd37ac68f67b5d" providerId="LiveId" clId="{16CD091E-3110-4886-A1E8-74BC3EBAC9D0}" dt="2020-11-02T19:50:21.824" v="12315" actId="478"/>
          <ac:cxnSpMkLst>
            <pc:docMk/>
            <pc:sldMk cId="300843571" sldId="276"/>
            <ac:cxnSpMk id="10" creationId="{BAFC3EED-7643-48F8-AC9C-9F25AD7C2EDC}"/>
          </ac:cxnSpMkLst>
        </pc:cxnChg>
        <pc:cxnChg chg="add del mod">
          <ac:chgData name="Tyler Wenzel" userId="62dd37ac68f67b5d" providerId="LiveId" clId="{16CD091E-3110-4886-A1E8-74BC3EBAC9D0}" dt="2020-11-02T19:50:22.900" v="12316" actId="478"/>
          <ac:cxnSpMkLst>
            <pc:docMk/>
            <pc:sldMk cId="300843571" sldId="276"/>
            <ac:cxnSpMk id="13" creationId="{124B61D4-23A6-4A1A-9833-7C822255CB9B}"/>
          </ac:cxnSpMkLst>
        </pc:cxnChg>
        <pc:cxnChg chg="add del mod">
          <ac:chgData name="Tyler Wenzel" userId="62dd37ac68f67b5d" providerId="LiveId" clId="{16CD091E-3110-4886-A1E8-74BC3EBAC9D0}" dt="2020-11-02T19:50:24.245" v="12317" actId="478"/>
          <ac:cxnSpMkLst>
            <pc:docMk/>
            <pc:sldMk cId="300843571" sldId="276"/>
            <ac:cxnSpMk id="15" creationId="{860767E3-BCB2-4454-B548-F8753E370FDE}"/>
          </ac:cxnSpMkLst>
        </pc:cxnChg>
      </pc:sldChg>
      <pc:sldChg chg="addSp delSp modSp add mod">
        <pc:chgData name="Tyler Wenzel" userId="62dd37ac68f67b5d" providerId="LiveId" clId="{16CD091E-3110-4886-A1E8-74BC3EBAC9D0}" dt="2020-11-02T19:50:18.891" v="12314" actId="478"/>
        <pc:sldMkLst>
          <pc:docMk/>
          <pc:sldMk cId="1753962208" sldId="277"/>
        </pc:sldMkLst>
        <pc:spChg chg="mod">
          <ac:chgData name="Tyler Wenzel" userId="62dd37ac68f67b5d" providerId="LiveId" clId="{16CD091E-3110-4886-A1E8-74BC3EBAC9D0}" dt="2020-11-02T16:36:36.686" v="7719" actId="1036"/>
          <ac:spMkLst>
            <pc:docMk/>
            <pc:sldMk cId="1753962208" sldId="277"/>
            <ac:spMk id="2" creationId="{78F7BE2E-63BB-4A52-B141-1083056C28C3}"/>
          </ac:spMkLst>
        </pc:spChg>
        <pc:spChg chg="del">
          <ac:chgData name="Tyler Wenzel" userId="62dd37ac68f67b5d" providerId="LiveId" clId="{16CD091E-3110-4886-A1E8-74BC3EBAC9D0}" dt="2020-11-01T22:23:50.592" v="4999" actId="478"/>
          <ac:spMkLst>
            <pc:docMk/>
            <pc:sldMk cId="1753962208" sldId="277"/>
            <ac:spMk id="3" creationId="{9C46ACD4-9D31-4B33-9B54-10098E5D83B8}"/>
          </ac:spMkLst>
        </pc:spChg>
        <pc:spChg chg="add mod">
          <ac:chgData name="Tyler Wenzel" userId="62dd37ac68f67b5d" providerId="LiveId" clId="{16CD091E-3110-4886-A1E8-74BC3EBAC9D0}" dt="2020-11-02T18:11:13.960" v="12280" actId="115"/>
          <ac:spMkLst>
            <pc:docMk/>
            <pc:sldMk cId="1753962208" sldId="277"/>
            <ac:spMk id="6" creationId="{B669496B-B622-4014-A183-F9FC73ED00F1}"/>
          </ac:spMkLst>
        </pc:spChg>
        <pc:spChg chg="add del mod">
          <ac:chgData name="Tyler Wenzel" userId="62dd37ac68f67b5d" providerId="LiveId" clId="{16CD091E-3110-4886-A1E8-74BC3EBAC9D0}" dt="2020-11-01T22:23:52.266" v="5001"/>
          <ac:spMkLst>
            <pc:docMk/>
            <pc:sldMk cId="1753962208" sldId="277"/>
            <ac:spMk id="7" creationId="{2729C399-14E9-458F-8783-DBF70BAA0CE2}"/>
          </ac:spMkLst>
        </pc:spChg>
        <pc:spChg chg="add">
          <ac:chgData name="Tyler Wenzel" userId="62dd37ac68f67b5d" providerId="LiveId" clId="{16CD091E-3110-4886-A1E8-74BC3EBAC9D0}" dt="2020-11-02T16:49:59.390" v="8365" actId="22"/>
          <ac:spMkLst>
            <pc:docMk/>
            <pc:sldMk cId="1753962208" sldId="277"/>
            <ac:spMk id="8" creationId="{C6188011-52ED-45AF-A076-45D3022A9C80}"/>
          </ac:spMkLst>
        </pc:spChg>
        <pc:spChg chg="add mod">
          <ac:chgData name="Tyler Wenzel" userId="62dd37ac68f67b5d" providerId="LiveId" clId="{16CD091E-3110-4886-A1E8-74BC3EBAC9D0}" dt="2020-11-02T16:50:15.227" v="8370" actId="1076"/>
          <ac:spMkLst>
            <pc:docMk/>
            <pc:sldMk cId="1753962208" sldId="277"/>
            <ac:spMk id="9" creationId="{94B56A3E-A6E4-414A-B242-84CF5F12DD0E}"/>
          </ac:spMkLst>
        </pc:spChg>
        <pc:spChg chg="add mod">
          <ac:chgData name="Tyler Wenzel" userId="62dd37ac68f67b5d" providerId="LiveId" clId="{16CD091E-3110-4886-A1E8-74BC3EBAC9D0}" dt="2020-11-02T16:50:30.044" v="8374" actId="1076"/>
          <ac:spMkLst>
            <pc:docMk/>
            <pc:sldMk cId="1753962208" sldId="277"/>
            <ac:spMk id="11" creationId="{989190CE-5865-4903-AA60-80828B15F01C}"/>
          </ac:spMkLst>
        </pc:spChg>
        <pc:spChg chg="add mod">
          <ac:chgData name="Tyler Wenzel" userId="62dd37ac68f67b5d" providerId="LiveId" clId="{16CD091E-3110-4886-A1E8-74BC3EBAC9D0}" dt="2020-11-02T16:54:17.048" v="8580" actId="20577"/>
          <ac:spMkLst>
            <pc:docMk/>
            <pc:sldMk cId="1753962208" sldId="277"/>
            <ac:spMk id="12" creationId="{5E9EC299-AC0B-4D2B-88DB-3178E273E410}"/>
          </ac:spMkLst>
        </pc:spChg>
        <pc:spChg chg="add">
          <ac:chgData name="Tyler Wenzel" userId="62dd37ac68f67b5d" providerId="LiveId" clId="{16CD091E-3110-4886-A1E8-74BC3EBAC9D0}" dt="2020-11-02T16:53:24.105" v="8523" actId="22"/>
          <ac:spMkLst>
            <pc:docMk/>
            <pc:sldMk cId="1753962208" sldId="277"/>
            <ac:spMk id="33" creationId="{B4C3AD7D-5110-4EAB-8A81-CDDFD11E5643}"/>
          </ac:spMkLst>
        </pc:spChg>
        <pc:picChg chg="add mod">
          <ac:chgData name="Tyler Wenzel" userId="62dd37ac68f67b5d" providerId="LiveId" clId="{16CD091E-3110-4886-A1E8-74BC3EBAC9D0}" dt="2020-11-02T17:40:45.247" v="9771" actId="1076"/>
          <ac:picMkLst>
            <pc:docMk/>
            <pc:sldMk cId="1753962208" sldId="277"/>
            <ac:picMk id="3" creationId="{5CFE7AF2-0D7B-4552-BDE6-C5991EE02F81}"/>
          </ac:picMkLst>
        </pc:picChg>
        <pc:cxnChg chg="add mod">
          <ac:chgData name="Tyler Wenzel" userId="62dd37ac68f67b5d" providerId="LiveId" clId="{16CD091E-3110-4886-A1E8-74BC3EBAC9D0}" dt="2020-11-02T16:51:03.620" v="8418" actId="14100"/>
          <ac:cxnSpMkLst>
            <pc:docMk/>
            <pc:sldMk cId="1753962208" sldId="277"/>
            <ac:cxnSpMk id="13" creationId="{1C8380F0-AA67-4004-9DB4-1505F972B89E}"/>
          </ac:cxnSpMkLst>
        </pc:cxnChg>
        <pc:cxnChg chg="add mod">
          <ac:chgData name="Tyler Wenzel" userId="62dd37ac68f67b5d" providerId="LiveId" clId="{16CD091E-3110-4886-A1E8-74BC3EBAC9D0}" dt="2020-11-02T16:51:16.460" v="8424" actId="14100"/>
          <ac:cxnSpMkLst>
            <pc:docMk/>
            <pc:sldMk cId="1753962208" sldId="277"/>
            <ac:cxnSpMk id="14" creationId="{B084E54D-0457-4C81-92AA-86446BC125B7}"/>
          </ac:cxnSpMkLst>
        </pc:cxnChg>
        <pc:cxnChg chg="add del mod">
          <ac:chgData name="Tyler Wenzel" userId="62dd37ac68f67b5d" providerId="LiveId" clId="{16CD091E-3110-4886-A1E8-74BC3EBAC9D0}" dt="2020-11-02T16:53:18.076" v="8522" actId="478"/>
          <ac:cxnSpMkLst>
            <pc:docMk/>
            <pc:sldMk cId="1753962208" sldId="277"/>
            <ac:cxnSpMk id="21" creationId="{345376A0-4C35-4BD7-B885-8BE859A0FF77}"/>
          </ac:cxnSpMkLst>
        </pc:cxnChg>
        <pc:cxnChg chg="add del mod">
          <ac:chgData name="Tyler Wenzel" userId="62dd37ac68f67b5d" providerId="LiveId" clId="{16CD091E-3110-4886-A1E8-74BC3EBAC9D0}" dt="2020-11-02T19:50:18.039" v="12313" actId="478"/>
          <ac:cxnSpMkLst>
            <pc:docMk/>
            <pc:sldMk cId="1753962208" sldId="277"/>
            <ac:cxnSpMk id="22" creationId="{4C135B24-9C8E-4391-ACA3-36287508D13F}"/>
          </ac:cxnSpMkLst>
        </pc:cxnChg>
        <pc:cxnChg chg="add del mod">
          <ac:chgData name="Tyler Wenzel" userId="62dd37ac68f67b5d" providerId="LiveId" clId="{16CD091E-3110-4886-A1E8-74BC3EBAC9D0}" dt="2020-11-02T19:50:18.891" v="12314" actId="478"/>
          <ac:cxnSpMkLst>
            <pc:docMk/>
            <pc:sldMk cId="1753962208" sldId="277"/>
            <ac:cxnSpMk id="27" creationId="{396288EE-DAF2-4DF0-9BF2-BEA2656FAB84}"/>
          </ac:cxnSpMkLst>
        </pc:cxnChg>
      </pc:sldChg>
      <pc:sldChg chg="addSp delSp modSp add mod">
        <pc:chgData name="Tyler Wenzel" userId="62dd37ac68f67b5d" providerId="LiveId" clId="{16CD091E-3110-4886-A1E8-74BC3EBAC9D0}" dt="2020-11-02T19:50:13.607" v="12312" actId="478"/>
        <pc:sldMkLst>
          <pc:docMk/>
          <pc:sldMk cId="838680160" sldId="278"/>
        </pc:sldMkLst>
        <pc:spChg chg="mod">
          <ac:chgData name="Tyler Wenzel" userId="62dd37ac68f67b5d" providerId="LiveId" clId="{16CD091E-3110-4886-A1E8-74BC3EBAC9D0}" dt="2020-11-02T16:36:33.291" v="7707" actId="1036"/>
          <ac:spMkLst>
            <pc:docMk/>
            <pc:sldMk cId="838680160" sldId="278"/>
            <ac:spMk id="2" creationId="{78F7BE2E-63BB-4A52-B141-1083056C28C3}"/>
          </ac:spMkLst>
        </pc:spChg>
        <pc:spChg chg="add mod">
          <ac:chgData name="Tyler Wenzel" userId="62dd37ac68f67b5d" providerId="LiveId" clId="{16CD091E-3110-4886-A1E8-74BC3EBAC9D0}" dt="2020-11-02T17:04:30.354" v="9494" actId="1076"/>
          <ac:spMkLst>
            <pc:docMk/>
            <pc:sldMk cId="838680160" sldId="278"/>
            <ac:spMk id="3" creationId="{3B554798-7D38-492C-A234-888A20B5E72C}"/>
          </ac:spMkLst>
        </pc:spChg>
        <pc:spChg chg="del">
          <ac:chgData name="Tyler Wenzel" userId="62dd37ac68f67b5d" providerId="LiveId" clId="{16CD091E-3110-4886-A1E8-74BC3EBAC9D0}" dt="2020-11-01T22:24:00.721" v="5004" actId="478"/>
          <ac:spMkLst>
            <pc:docMk/>
            <pc:sldMk cId="838680160" sldId="278"/>
            <ac:spMk id="3" creationId="{9C46ACD4-9D31-4B33-9B54-10098E5D83B8}"/>
          </ac:spMkLst>
        </pc:spChg>
        <pc:spChg chg="add mod">
          <ac:chgData name="Tyler Wenzel" userId="62dd37ac68f67b5d" providerId="LiveId" clId="{16CD091E-3110-4886-A1E8-74BC3EBAC9D0}" dt="2020-11-02T17:48:51.164" v="10110" actId="20577"/>
          <ac:spMkLst>
            <pc:docMk/>
            <pc:sldMk cId="838680160" sldId="278"/>
            <ac:spMk id="6" creationId="{8DDDB684-3D3A-4C5C-BB88-44C8006ABA8C}"/>
          </ac:spMkLst>
        </pc:spChg>
        <pc:spChg chg="add mod">
          <ac:chgData name="Tyler Wenzel" userId="62dd37ac68f67b5d" providerId="LiveId" clId="{16CD091E-3110-4886-A1E8-74BC3EBAC9D0}" dt="2020-11-02T16:59:05.371" v="9070"/>
          <ac:spMkLst>
            <pc:docMk/>
            <pc:sldMk cId="838680160" sldId="278"/>
            <ac:spMk id="7" creationId="{4652F852-5E3F-4674-B7C8-0A2F41396B17}"/>
          </ac:spMkLst>
        </pc:spChg>
        <pc:spChg chg="add mod">
          <ac:chgData name="Tyler Wenzel" userId="62dd37ac68f67b5d" providerId="LiveId" clId="{16CD091E-3110-4886-A1E8-74BC3EBAC9D0}" dt="2020-11-02T16:59:35.600" v="9096" actId="20577"/>
          <ac:spMkLst>
            <pc:docMk/>
            <pc:sldMk cId="838680160" sldId="278"/>
            <ac:spMk id="8" creationId="{1D190191-DD3A-45CB-904D-C11B83CB3097}"/>
          </ac:spMkLst>
        </pc:spChg>
        <pc:spChg chg="add mod">
          <ac:chgData name="Tyler Wenzel" userId="62dd37ac68f67b5d" providerId="LiveId" clId="{16CD091E-3110-4886-A1E8-74BC3EBAC9D0}" dt="2020-11-02T17:00:28.801" v="9142" actId="20577"/>
          <ac:spMkLst>
            <pc:docMk/>
            <pc:sldMk cId="838680160" sldId="278"/>
            <ac:spMk id="11" creationId="{371AE84F-D464-4EE0-8F83-4BD6F657E418}"/>
          </ac:spMkLst>
        </pc:spChg>
        <pc:spChg chg="add mod">
          <ac:chgData name="Tyler Wenzel" userId="62dd37ac68f67b5d" providerId="LiveId" clId="{16CD091E-3110-4886-A1E8-74BC3EBAC9D0}" dt="2020-11-02T17:04:39.896" v="9497" actId="688"/>
          <ac:spMkLst>
            <pc:docMk/>
            <pc:sldMk cId="838680160" sldId="278"/>
            <ac:spMk id="14" creationId="{7D68494E-9C13-4599-9E8C-0A3565AF4461}"/>
          </ac:spMkLst>
        </pc:spChg>
        <pc:picChg chg="add mod">
          <ac:chgData name="Tyler Wenzel" userId="62dd37ac68f67b5d" providerId="LiveId" clId="{16CD091E-3110-4886-A1E8-74BC3EBAC9D0}" dt="2020-11-02T17:04:26.239" v="9492" actId="1076"/>
          <ac:picMkLst>
            <pc:docMk/>
            <pc:sldMk cId="838680160" sldId="278"/>
            <ac:picMk id="5" creationId="{FD4D30EE-79CE-4CBE-818B-AE9268164877}"/>
          </ac:picMkLst>
        </pc:picChg>
        <pc:cxnChg chg="add mod">
          <ac:chgData name="Tyler Wenzel" userId="62dd37ac68f67b5d" providerId="LiveId" clId="{16CD091E-3110-4886-A1E8-74BC3EBAC9D0}" dt="2020-11-02T17:05:03.753" v="9507" actId="14100"/>
          <ac:cxnSpMkLst>
            <pc:docMk/>
            <pc:sldMk cId="838680160" sldId="278"/>
            <ac:cxnSpMk id="9" creationId="{89A15008-19A9-46CF-9816-7F2214BD31B8}"/>
          </ac:cxnSpMkLst>
        </pc:cxnChg>
        <pc:cxnChg chg="add mod">
          <ac:chgData name="Tyler Wenzel" userId="62dd37ac68f67b5d" providerId="LiveId" clId="{16CD091E-3110-4886-A1E8-74BC3EBAC9D0}" dt="2020-11-02T17:05:06.502" v="9508" actId="14100"/>
          <ac:cxnSpMkLst>
            <pc:docMk/>
            <pc:sldMk cId="838680160" sldId="278"/>
            <ac:cxnSpMk id="10" creationId="{4BFACD87-95C9-4310-A2B0-F59BB3CD2276}"/>
          </ac:cxnSpMkLst>
        </pc:cxnChg>
        <pc:cxnChg chg="add del mod">
          <ac:chgData name="Tyler Wenzel" userId="62dd37ac68f67b5d" providerId="LiveId" clId="{16CD091E-3110-4886-A1E8-74BC3EBAC9D0}" dt="2020-11-02T19:50:12.249" v="12311" actId="478"/>
          <ac:cxnSpMkLst>
            <pc:docMk/>
            <pc:sldMk cId="838680160" sldId="278"/>
            <ac:cxnSpMk id="18" creationId="{CFB5FDA0-A547-4330-8782-D9AC8C3599AB}"/>
          </ac:cxnSpMkLst>
        </pc:cxnChg>
        <pc:cxnChg chg="add del mod">
          <ac:chgData name="Tyler Wenzel" userId="62dd37ac68f67b5d" providerId="LiveId" clId="{16CD091E-3110-4886-A1E8-74BC3EBAC9D0}" dt="2020-11-02T19:50:13.607" v="12312" actId="478"/>
          <ac:cxnSpMkLst>
            <pc:docMk/>
            <pc:sldMk cId="838680160" sldId="278"/>
            <ac:cxnSpMk id="25" creationId="{1A8CF964-ABFF-44EC-91B2-75DAD514AFE8}"/>
          </ac:cxnSpMkLst>
        </pc:cxnChg>
      </pc:sldChg>
      <pc:sldChg chg="addSp delSp modSp add mod">
        <pc:chgData name="Tyler Wenzel" userId="62dd37ac68f67b5d" providerId="LiveId" clId="{16CD091E-3110-4886-A1E8-74BC3EBAC9D0}" dt="2020-11-02T19:50:07.832" v="12310" actId="478"/>
        <pc:sldMkLst>
          <pc:docMk/>
          <pc:sldMk cId="2761604328" sldId="279"/>
        </pc:sldMkLst>
        <pc:spChg chg="mod">
          <ac:chgData name="Tyler Wenzel" userId="62dd37ac68f67b5d" providerId="LiveId" clId="{16CD091E-3110-4886-A1E8-74BC3EBAC9D0}" dt="2020-11-02T16:37:09.833" v="7745" actId="1036"/>
          <ac:spMkLst>
            <pc:docMk/>
            <pc:sldMk cId="2761604328" sldId="279"/>
            <ac:spMk id="2" creationId="{78F7BE2E-63BB-4A52-B141-1083056C28C3}"/>
          </ac:spMkLst>
        </pc:spChg>
        <pc:spChg chg="del">
          <ac:chgData name="Tyler Wenzel" userId="62dd37ac68f67b5d" providerId="LiveId" clId="{16CD091E-3110-4886-A1E8-74BC3EBAC9D0}" dt="2020-11-01T22:24:03.109" v="5005" actId="478"/>
          <ac:spMkLst>
            <pc:docMk/>
            <pc:sldMk cId="2761604328" sldId="279"/>
            <ac:spMk id="3" creationId="{9C46ACD4-9D31-4B33-9B54-10098E5D83B8}"/>
          </ac:spMkLst>
        </pc:spChg>
        <pc:spChg chg="add mod">
          <ac:chgData name="Tyler Wenzel" userId="62dd37ac68f67b5d" providerId="LiveId" clId="{16CD091E-3110-4886-A1E8-74BC3EBAC9D0}" dt="2020-11-02T17:44:00.217" v="9862" actId="14100"/>
          <ac:spMkLst>
            <pc:docMk/>
            <pc:sldMk cId="2761604328" sldId="279"/>
            <ac:spMk id="3" creationId="{DEDA08BA-F6EB-4E0B-9978-34AA8300963E}"/>
          </ac:spMkLst>
        </pc:spChg>
        <pc:spChg chg="add mod">
          <ac:chgData name="Tyler Wenzel" userId="62dd37ac68f67b5d" providerId="LiveId" clId="{16CD091E-3110-4886-A1E8-74BC3EBAC9D0}" dt="2020-11-02T17:54:02.255" v="10767" actId="20577"/>
          <ac:spMkLst>
            <pc:docMk/>
            <pc:sldMk cId="2761604328" sldId="279"/>
            <ac:spMk id="6" creationId="{FCC132B9-1EE4-4938-A051-6F873D8E2C59}"/>
          </ac:spMkLst>
        </pc:spChg>
        <pc:spChg chg="add mod">
          <ac:chgData name="Tyler Wenzel" userId="62dd37ac68f67b5d" providerId="LiveId" clId="{16CD091E-3110-4886-A1E8-74BC3EBAC9D0}" dt="2020-11-02T17:05:46.414" v="9511"/>
          <ac:spMkLst>
            <pc:docMk/>
            <pc:sldMk cId="2761604328" sldId="279"/>
            <ac:spMk id="7" creationId="{AE6D2408-860B-4011-A1AD-0362C301D18A}"/>
          </ac:spMkLst>
        </pc:spChg>
        <pc:spChg chg="add mod">
          <ac:chgData name="Tyler Wenzel" userId="62dd37ac68f67b5d" providerId="LiveId" clId="{16CD091E-3110-4886-A1E8-74BC3EBAC9D0}" dt="2020-11-02T17:05:46.414" v="9511"/>
          <ac:spMkLst>
            <pc:docMk/>
            <pc:sldMk cId="2761604328" sldId="279"/>
            <ac:spMk id="9" creationId="{20388786-9477-4845-9C02-863C6A5C22FC}"/>
          </ac:spMkLst>
        </pc:spChg>
        <pc:spChg chg="add mod">
          <ac:chgData name="Tyler Wenzel" userId="62dd37ac68f67b5d" providerId="LiveId" clId="{16CD091E-3110-4886-A1E8-74BC3EBAC9D0}" dt="2020-11-02T17:44:04.381" v="9863" actId="14100"/>
          <ac:spMkLst>
            <pc:docMk/>
            <pc:sldMk cId="2761604328" sldId="279"/>
            <ac:spMk id="17" creationId="{3D522A15-0510-44AE-98BD-F80B7310F2E2}"/>
          </ac:spMkLst>
        </pc:spChg>
        <pc:spChg chg="add mod">
          <ac:chgData name="Tyler Wenzel" userId="62dd37ac68f67b5d" providerId="LiveId" clId="{16CD091E-3110-4886-A1E8-74BC3EBAC9D0}" dt="2020-11-02T17:44:07.529" v="9867" actId="1036"/>
          <ac:spMkLst>
            <pc:docMk/>
            <pc:sldMk cId="2761604328" sldId="279"/>
            <ac:spMk id="18" creationId="{60607A7A-447E-4340-8DE8-F8152075CE04}"/>
          </ac:spMkLst>
        </pc:spChg>
        <pc:spChg chg="add mod">
          <ac:chgData name="Tyler Wenzel" userId="62dd37ac68f67b5d" providerId="LiveId" clId="{16CD091E-3110-4886-A1E8-74BC3EBAC9D0}" dt="2020-11-02T17:46:26.264" v="9947" actId="1038"/>
          <ac:spMkLst>
            <pc:docMk/>
            <pc:sldMk cId="2761604328" sldId="279"/>
            <ac:spMk id="20" creationId="{1EC47E3A-8C5D-4B24-ABA7-C68E717F52F8}"/>
          </ac:spMkLst>
        </pc:spChg>
        <pc:spChg chg="add del mod">
          <ac:chgData name="Tyler Wenzel" userId="62dd37ac68f67b5d" providerId="LiveId" clId="{16CD091E-3110-4886-A1E8-74BC3EBAC9D0}" dt="2020-11-02T17:44:35.193" v="9878" actId="478"/>
          <ac:spMkLst>
            <pc:docMk/>
            <pc:sldMk cId="2761604328" sldId="279"/>
            <ac:spMk id="22" creationId="{57CED8B8-5D02-489E-B6DC-69C612E9652B}"/>
          </ac:spMkLst>
        </pc:spChg>
        <pc:spChg chg="add mod">
          <ac:chgData name="Tyler Wenzel" userId="62dd37ac68f67b5d" providerId="LiveId" clId="{16CD091E-3110-4886-A1E8-74BC3EBAC9D0}" dt="2020-11-02T17:44:50.543" v="9883" actId="1076"/>
          <ac:spMkLst>
            <pc:docMk/>
            <pc:sldMk cId="2761604328" sldId="279"/>
            <ac:spMk id="24" creationId="{8B61EDF0-5FFF-4055-B145-5D6A55BF56D2}"/>
          </ac:spMkLst>
        </pc:spChg>
        <pc:spChg chg="add mod">
          <ac:chgData name="Tyler Wenzel" userId="62dd37ac68f67b5d" providerId="LiveId" clId="{16CD091E-3110-4886-A1E8-74BC3EBAC9D0}" dt="2020-11-02T17:44:43.758" v="9882" actId="1076"/>
          <ac:spMkLst>
            <pc:docMk/>
            <pc:sldMk cId="2761604328" sldId="279"/>
            <ac:spMk id="26" creationId="{487FACFF-4819-4342-88E5-A096DEC0CE60}"/>
          </ac:spMkLst>
        </pc:spChg>
        <pc:spChg chg="add mod">
          <ac:chgData name="Tyler Wenzel" userId="62dd37ac68f67b5d" providerId="LiveId" clId="{16CD091E-3110-4886-A1E8-74BC3EBAC9D0}" dt="2020-11-02T17:44:41.757" v="9881" actId="1076"/>
          <ac:spMkLst>
            <pc:docMk/>
            <pc:sldMk cId="2761604328" sldId="279"/>
            <ac:spMk id="28" creationId="{1654DA81-B33B-4B2E-8E1C-EE761AFE7910}"/>
          </ac:spMkLst>
        </pc:spChg>
        <pc:spChg chg="add mod">
          <ac:chgData name="Tyler Wenzel" userId="62dd37ac68f67b5d" providerId="LiveId" clId="{16CD091E-3110-4886-A1E8-74BC3EBAC9D0}" dt="2020-11-02T17:47:59.587" v="9999" actId="1582"/>
          <ac:spMkLst>
            <pc:docMk/>
            <pc:sldMk cId="2761604328" sldId="279"/>
            <ac:spMk id="49" creationId="{0A3623E9-BBD8-4036-9F66-EFCDD5B3D559}"/>
          </ac:spMkLst>
        </pc:spChg>
        <pc:picChg chg="add mod">
          <ac:chgData name="Tyler Wenzel" userId="62dd37ac68f67b5d" providerId="LiveId" clId="{16CD091E-3110-4886-A1E8-74BC3EBAC9D0}" dt="2020-11-02T17:05:46.414" v="9511"/>
          <ac:picMkLst>
            <pc:docMk/>
            <pc:sldMk cId="2761604328" sldId="279"/>
            <ac:picMk id="5" creationId="{B8ED783A-0113-4B36-A728-F91A62C78F2C}"/>
          </ac:picMkLst>
        </pc:picChg>
        <pc:cxnChg chg="add del mod ord">
          <ac:chgData name="Tyler Wenzel" userId="62dd37ac68f67b5d" providerId="LiveId" clId="{16CD091E-3110-4886-A1E8-74BC3EBAC9D0}" dt="2020-11-02T17:42:10.662" v="9788" actId="478"/>
          <ac:cxnSpMkLst>
            <pc:docMk/>
            <pc:sldMk cId="2761604328" sldId="279"/>
            <ac:cxnSpMk id="8" creationId="{EE225DE8-4BB1-461D-84CA-B6C787F42D9C}"/>
          </ac:cxnSpMkLst>
        </pc:cxnChg>
        <pc:cxnChg chg="add del mod">
          <ac:chgData name="Tyler Wenzel" userId="62dd37ac68f67b5d" providerId="LiveId" clId="{16CD091E-3110-4886-A1E8-74BC3EBAC9D0}" dt="2020-11-02T19:50:04.171" v="12307" actId="478"/>
          <ac:cxnSpMkLst>
            <pc:docMk/>
            <pc:sldMk cId="2761604328" sldId="279"/>
            <ac:cxnSpMk id="29" creationId="{8263570B-2E9C-417E-9450-385F7224A31B}"/>
          </ac:cxnSpMkLst>
        </pc:cxnChg>
        <pc:cxnChg chg="add del mod">
          <ac:chgData name="Tyler Wenzel" userId="62dd37ac68f67b5d" providerId="LiveId" clId="{16CD091E-3110-4886-A1E8-74BC3EBAC9D0}" dt="2020-11-02T19:50:04.789" v="12308" actId="478"/>
          <ac:cxnSpMkLst>
            <pc:docMk/>
            <pc:sldMk cId="2761604328" sldId="279"/>
            <ac:cxnSpMk id="32" creationId="{6ADE5FA1-C7D6-43A6-90CE-87E1E2953CE2}"/>
          </ac:cxnSpMkLst>
        </pc:cxnChg>
        <pc:cxnChg chg="add del mod">
          <ac:chgData name="Tyler Wenzel" userId="62dd37ac68f67b5d" providerId="LiveId" clId="{16CD091E-3110-4886-A1E8-74BC3EBAC9D0}" dt="2020-11-02T19:50:05.717" v="12309" actId="478"/>
          <ac:cxnSpMkLst>
            <pc:docMk/>
            <pc:sldMk cId="2761604328" sldId="279"/>
            <ac:cxnSpMk id="35" creationId="{6D659677-50D9-47EB-B2E0-FFCE0E4BA415}"/>
          </ac:cxnSpMkLst>
        </pc:cxnChg>
        <pc:cxnChg chg="add del mod">
          <ac:chgData name="Tyler Wenzel" userId="62dd37ac68f67b5d" providerId="LiveId" clId="{16CD091E-3110-4886-A1E8-74BC3EBAC9D0}" dt="2020-11-02T19:50:03.334" v="12306" actId="478"/>
          <ac:cxnSpMkLst>
            <pc:docMk/>
            <pc:sldMk cId="2761604328" sldId="279"/>
            <ac:cxnSpMk id="37" creationId="{6F63ED14-6652-48B6-9261-689EC418DE42}"/>
          </ac:cxnSpMkLst>
        </pc:cxnChg>
        <pc:cxnChg chg="add del mod">
          <ac:chgData name="Tyler Wenzel" userId="62dd37ac68f67b5d" providerId="LiveId" clId="{16CD091E-3110-4886-A1E8-74BC3EBAC9D0}" dt="2020-11-02T19:50:07.832" v="12310" actId="478"/>
          <ac:cxnSpMkLst>
            <pc:docMk/>
            <pc:sldMk cId="2761604328" sldId="279"/>
            <ac:cxnSpMk id="44" creationId="{00BF7D0D-3035-440D-B5EB-23CC99D0DE34}"/>
          </ac:cxnSpMkLst>
        </pc:cxnChg>
      </pc:sldChg>
      <pc:sldChg chg="addSp delSp modSp add mod">
        <pc:chgData name="Tyler Wenzel" userId="62dd37ac68f67b5d" providerId="LiveId" clId="{16CD091E-3110-4886-A1E8-74BC3EBAC9D0}" dt="2020-11-02T19:49:56.278" v="12303" actId="478"/>
        <pc:sldMkLst>
          <pc:docMk/>
          <pc:sldMk cId="2302632402" sldId="280"/>
        </pc:sldMkLst>
        <pc:spChg chg="add del mod">
          <ac:chgData name="Tyler Wenzel" userId="62dd37ac68f67b5d" providerId="LiveId" clId="{16CD091E-3110-4886-A1E8-74BC3EBAC9D0}" dt="2020-11-02T16:36:19.182" v="7681" actId="1076"/>
          <ac:spMkLst>
            <pc:docMk/>
            <pc:sldMk cId="2302632402" sldId="280"/>
            <ac:spMk id="2" creationId="{78F7BE2E-63BB-4A52-B141-1083056C28C3}"/>
          </ac:spMkLst>
        </pc:spChg>
        <pc:spChg chg="add mod">
          <ac:chgData name="Tyler Wenzel" userId="62dd37ac68f67b5d" providerId="LiveId" clId="{16CD091E-3110-4886-A1E8-74BC3EBAC9D0}" dt="2020-11-02T18:04:44.852" v="11943" actId="1076"/>
          <ac:spMkLst>
            <pc:docMk/>
            <pc:sldMk cId="2302632402" sldId="280"/>
            <ac:spMk id="3" creationId="{369D19B9-B670-4449-BC08-9EB0A6E18FA5}"/>
          </ac:spMkLst>
        </pc:spChg>
        <pc:spChg chg="del">
          <ac:chgData name="Tyler Wenzel" userId="62dd37ac68f67b5d" providerId="LiveId" clId="{16CD091E-3110-4886-A1E8-74BC3EBAC9D0}" dt="2020-11-01T22:24:10.332" v="5008" actId="478"/>
          <ac:spMkLst>
            <pc:docMk/>
            <pc:sldMk cId="2302632402" sldId="280"/>
            <ac:spMk id="3" creationId="{9C46ACD4-9D31-4B33-9B54-10098E5D83B8}"/>
          </ac:spMkLst>
        </pc:spChg>
        <pc:spChg chg="add mod">
          <ac:chgData name="Tyler Wenzel" userId="62dd37ac68f67b5d" providerId="LiveId" clId="{16CD091E-3110-4886-A1E8-74BC3EBAC9D0}" dt="2020-11-02T17:05:51.462" v="9514"/>
          <ac:spMkLst>
            <pc:docMk/>
            <pc:sldMk cId="2302632402" sldId="280"/>
            <ac:spMk id="6" creationId="{8EF259D7-C50A-4F92-91D0-F03306FC8DBE}"/>
          </ac:spMkLst>
        </pc:spChg>
        <pc:spChg chg="add del mod">
          <ac:chgData name="Tyler Wenzel" userId="62dd37ac68f67b5d" providerId="LiveId" clId="{16CD091E-3110-4886-A1E8-74BC3EBAC9D0}" dt="2020-11-01T22:24:08.659" v="5007" actId="478"/>
          <ac:spMkLst>
            <pc:docMk/>
            <pc:sldMk cId="2302632402" sldId="280"/>
            <ac:spMk id="6" creationId="{96C78D51-EB77-4DFB-9515-E50A6B770E2C}"/>
          </ac:spMkLst>
        </pc:spChg>
        <pc:spChg chg="add mod">
          <ac:chgData name="Tyler Wenzel" userId="62dd37ac68f67b5d" providerId="LiveId" clId="{16CD091E-3110-4886-A1E8-74BC3EBAC9D0}" dt="2020-11-02T17:57:35.771" v="11156" actId="27636"/>
          <ac:spMkLst>
            <pc:docMk/>
            <pc:sldMk cId="2302632402" sldId="280"/>
            <ac:spMk id="8" creationId="{FED4DB04-D84F-402D-95C0-75F77EB8A4B3}"/>
          </ac:spMkLst>
        </pc:spChg>
        <pc:spChg chg="add mod">
          <ac:chgData name="Tyler Wenzel" userId="62dd37ac68f67b5d" providerId="LiveId" clId="{16CD091E-3110-4886-A1E8-74BC3EBAC9D0}" dt="2020-11-02T17:05:51.462" v="9514"/>
          <ac:spMkLst>
            <pc:docMk/>
            <pc:sldMk cId="2302632402" sldId="280"/>
            <ac:spMk id="9" creationId="{FB4C3175-58E7-4776-A16B-F62E86A4FEA9}"/>
          </ac:spMkLst>
        </pc:spChg>
        <pc:spChg chg="add mod">
          <ac:chgData name="Tyler Wenzel" userId="62dd37ac68f67b5d" providerId="LiveId" clId="{16CD091E-3110-4886-A1E8-74BC3EBAC9D0}" dt="2020-11-02T18:03:38.877" v="11918" actId="1076"/>
          <ac:spMkLst>
            <pc:docMk/>
            <pc:sldMk cId="2302632402" sldId="280"/>
            <ac:spMk id="14" creationId="{6A52AA00-17BF-4D51-AA5C-8052C8C48F2F}"/>
          </ac:spMkLst>
        </pc:spChg>
        <pc:spChg chg="add mod">
          <ac:chgData name="Tyler Wenzel" userId="62dd37ac68f67b5d" providerId="LiveId" clId="{16CD091E-3110-4886-A1E8-74BC3EBAC9D0}" dt="2020-11-02T18:03:15.873" v="11905" actId="1076"/>
          <ac:spMkLst>
            <pc:docMk/>
            <pc:sldMk cId="2302632402" sldId="280"/>
            <ac:spMk id="16" creationId="{ACC47371-AD8B-401C-B1B0-A4B886DF872D}"/>
          </ac:spMkLst>
        </pc:spChg>
        <pc:spChg chg="add mod">
          <ac:chgData name="Tyler Wenzel" userId="62dd37ac68f67b5d" providerId="LiveId" clId="{16CD091E-3110-4886-A1E8-74BC3EBAC9D0}" dt="2020-11-02T18:03:19.467" v="11907" actId="1076"/>
          <ac:spMkLst>
            <pc:docMk/>
            <pc:sldMk cId="2302632402" sldId="280"/>
            <ac:spMk id="18" creationId="{0B11DF12-17C9-42DF-9495-9959781424F9}"/>
          </ac:spMkLst>
        </pc:spChg>
        <pc:spChg chg="add mod">
          <ac:chgData name="Tyler Wenzel" userId="62dd37ac68f67b5d" providerId="LiveId" clId="{16CD091E-3110-4886-A1E8-74BC3EBAC9D0}" dt="2020-11-02T18:03:42.513" v="11920" actId="1076"/>
          <ac:spMkLst>
            <pc:docMk/>
            <pc:sldMk cId="2302632402" sldId="280"/>
            <ac:spMk id="20" creationId="{562DA8CE-23C7-47D8-AF13-A3C2DFD8E977}"/>
          </ac:spMkLst>
        </pc:spChg>
        <pc:spChg chg="add mod">
          <ac:chgData name="Tyler Wenzel" userId="62dd37ac68f67b5d" providerId="LiveId" clId="{16CD091E-3110-4886-A1E8-74BC3EBAC9D0}" dt="2020-11-02T18:03:32.861" v="11916" actId="1076"/>
          <ac:spMkLst>
            <pc:docMk/>
            <pc:sldMk cId="2302632402" sldId="280"/>
            <ac:spMk id="22" creationId="{429F5B91-A3FE-4325-B9F0-8A18FA433760}"/>
          </ac:spMkLst>
        </pc:spChg>
        <pc:spChg chg="add mod">
          <ac:chgData name="Tyler Wenzel" userId="62dd37ac68f67b5d" providerId="LiveId" clId="{16CD091E-3110-4886-A1E8-74BC3EBAC9D0}" dt="2020-11-02T18:03:29.268" v="11914" actId="1076"/>
          <ac:spMkLst>
            <pc:docMk/>
            <pc:sldMk cId="2302632402" sldId="280"/>
            <ac:spMk id="24" creationId="{3AB62AB6-630D-4F3A-A278-E6694B7A74E3}"/>
          </ac:spMkLst>
        </pc:spChg>
        <pc:spChg chg="add mod">
          <ac:chgData name="Tyler Wenzel" userId="62dd37ac68f67b5d" providerId="LiveId" clId="{16CD091E-3110-4886-A1E8-74BC3EBAC9D0}" dt="2020-11-02T18:03:36.322" v="11917" actId="1076"/>
          <ac:spMkLst>
            <pc:docMk/>
            <pc:sldMk cId="2302632402" sldId="280"/>
            <ac:spMk id="26" creationId="{CAB67058-EE71-49F2-AFD7-5A9260F27F4C}"/>
          </ac:spMkLst>
        </pc:spChg>
        <pc:spChg chg="add del">
          <ac:chgData name="Tyler Wenzel" userId="62dd37ac68f67b5d" providerId="LiveId" clId="{16CD091E-3110-4886-A1E8-74BC3EBAC9D0}" dt="2020-11-02T18:03:46.124" v="11922" actId="22"/>
          <ac:spMkLst>
            <pc:docMk/>
            <pc:sldMk cId="2302632402" sldId="280"/>
            <ac:spMk id="28" creationId="{8BF38D36-8DA3-4342-BE15-E617A8FECE1E}"/>
          </ac:spMkLst>
        </pc:spChg>
        <pc:spChg chg="add mod">
          <ac:chgData name="Tyler Wenzel" userId="62dd37ac68f67b5d" providerId="LiveId" clId="{16CD091E-3110-4886-A1E8-74BC3EBAC9D0}" dt="2020-11-02T18:04:47.527" v="11944" actId="1076"/>
          <ac:spMkLst>
            <pc:docMk/>
            <pc:sldMk cId="2302632402" sldId="280"/>
            <ac:spMk id="30" creationId="{B9465566-F6CC-4A16-93C6-54F72F875438}"/>
          </ac:spMkLst>
        </pc:spChg>
        <pc:spChg chg="add mod">
          <ac:chgData name="Tyler Wenzel" userId="62dd37ac68f67b5d" providerId="LiveId" clId="{16CD091E-3110-4886-A1E8-74BC3EBAC9D0}" dt="2020-11-02T18:04:32.810" v="11939" actId="1076"/>
          <ac:spMkLst>
            <pc:docMk/>
            <pc:sldMk cId="2302632402" sldId="280"/>
            <ac:spMk id="32" creationId="{0CDA3465-D997-47E6-99EF-071209B908F5}"/>
          </ac:spMkLst>
        </pc:spChg>
        <pc:spChg chg="add mod">
          <ac:chgData name="Tyler Wenzel" userId="62dd37ac68f67b5d" providerId="LiveId" clId="{16CD091E-3110-4886-A1E8-74BC3EBAC9D0}" dt="2020-11-02T18:04:30.992" v="11938" actId="1076"/>
          <ac:spMkLst>
            <pc:docMk/>
            <pc:sldMk cId="2302632402" sldId="280"/>
            <ac:spMk id="34" creationId="{DE1BFC57-8DB6-428D-AF60-07C6DB9E8B75}"/>
          </ac:spMkLst>
        </pc:spChg>
        <pc:picChg chg="add mod">
          <ac:chgData name="Tyler Wenzel" userId="62dd37ac68f67b5d" providerId="LiveId" clId="{16CD091E-3110-4886-A1E8-74BC3EBAC9D0}" dt="2020-11-02T18:04:35.458" v="11941" actId="1076"/>
          <ac:picMkLst>
            <pc:docMk/>
            <pc:sldMk cId="2302632402" sldId="280"/>
            <ac:picMk id="5" creationId="{F5514891-35C1-48A9-BC40-44F3480D6F56}"/>
          </ac:picMkLst>
        </pc:picChg>
        <pc:cxnChg chg="add del mod">
          <ac:chgData name="Tyler Wenzel" userId="62dd37ac68f67b5d" providerId="LiveId" clId="{16CD091E-3110-4886-A1E8-74BC3EBAC9D0}" dt="2020-11-02T18:02:08.181" v="11890" actId="478"/>
          <ac:cxnSpMkLst>
            <pc:docMk/>
            <pc:sldMk cId="2302632402" sldId="280"/>
            <ac:cxnSpMk id="7" creationId="{C6B20E80-B731-42C1-9371-66D4CDC13F56}"/>
          </ac:cxnSpMkLst>
        </pc:cxnChg>
        <pc:cxnChg chg="add del mod">
          <ac:chgData name="Tyler Wenzel" userId="62dd37ac68f67b5d" providerId="LiveId" clId="{16CD091E-3110-4886-A1E8-74BC3EBAC9D0}" dt="2020-11-02T19:49:56.278" v="12303" actId="478"/>
          <ac:cxnSpMkLst>
            <pc:docMk/>
            <pc:sldMk cId="2302632402" sldId="280"/>
            <ac:cxnSpMk id="10" creationId="{30DC8E84-8129-424B-AA98-696F53FD0ED4}"/>
          </ac:cxnSpMkLst>
        </pc:cxnChg>
      </pc:sldChg>
      <pc:sldChg chg="addSp delSp modSp add mod">
        <pc:chgData name="Tyler Wenzel" userId="62dd37ac68f67b5d" providerId="LiveId" clId="{16CD091E-3110-4886-A1E8-74BC3EBAC9D0}" dt="2020-11-02T19:49:59.637" v="12305" actId="478"/>
        <pc:sldMkLst>
          <pc:docMk/>
          <pc:sldMk cId="1314027149" sldId="281"/>
        </pc:sldMkLst>
        <pc:spChg chg="add del mod">
          <ac:chgData name="Tyler Wenzel" userId="62dd37ac68f67b5d" providerId="LiveId" clId="{16CD091E-3110-4886-A1E8-74BC3EBAC9D0}" dt="2020-11-02T16:36:44.209" v="7733" actId="1076"/>
          <ac:spMkLst>
            <pc:docMk/>
            <pc:sldMk cId="1314027149" sldId="281"/>
            <ac:spMk id="2" creationId="{78F7BE2E-63BB-4A52-B141-1083056C28C3}"/>
          </ac:spMkLst>
        </pc:spChg>
        <pc:spChg chg="del">
          <ac:chgData name="Tyler Wenzel" userId="62dd37ac68f67b5d" providerId="LiveId" clId="{16CD091E-3110-4886-A1E8-74BC3EBAC9D0}" dt="2020-11-01T22:24:17.125" v="5011" actId="478"/>
          <ac:spMkLst>
            <pc:docMk/>
            <pc:sldMk cId="1314027149" sldId="281"/>
            <ac:spMk id="3" creationId="{9C46ACD4-9D31-4B33-9B54-10098E5D83B8}"/>
          </ac:spMkLst>
        </pc:spChg>
        <pc:spChg chg="add del mod">
          <ac:chgData name="Tyler Wenzel" userId="62dd37ac68f67b5d" providerId="LiveId" clId="{16CD091E-3110-4886-A1E8-74BC3EBAC9D0}" dt="2020-11-02T17:05:34.946" v="9510"/>
          <ac:spMkLst>
            <pc:docMk/>
            <pc:sldMk cId="1314027149" sldId="281"/>
            <ac:spMk id="5" creationId="{76D24841-B058-4171-A5C2-EFE60DB636C3}"/>
          </ac:spMkLst>
        </pc:spChg>
        <pc:spChg chg="add del mod">
          <ac:chgData name="Tyler Wenzel" userId="62dd37ac68f67b5d" providerId="LiveId" clId="{16CD091E-3110-4886-A1E8-74BC3EBAC9D0}" dt="2020-11-01T22:24:14.586" v="5010" actId="478"/>
          <ac:spMkLst>
            <pc:docMk/>
            <pc:sldMk cId="1314027149" sldId="281"/>
            <ac:spMk id="6" creationId="{AE433F22-AEB0-40BF-91B7-D4CC1EDE732C}"/>
          </ac:spMkLst>
        </pc:spChg>
        <pc:spChg chg="add del mod">
          <ac:chgData name="Tyler Wenzel" userId="62dd37ac68f67b5d" providerId="LiveId" clId="{16CD091E-3110-4886-A1E8-74BC3EBAC9D0}" dt="2020-11-02T17:05:34.946" v="9510"/>
          <ac:spMkLst>
            <pc:docMk/>
            <pc:sldMk cId="1314027149" sldId="281"/>
            <ac:spMk id="6" creationId="{D088E010-39FE-41F0-A4B0-ED0EEDD9EDEC}"/>
          </ac:spMkLst>
        </pc:spChg>
        <pc:spChg chg="add mod">
          <ac:chgData name="Tyler Wenzel" userId="62dd37ac68f67b5d" providerId="LiveId" clId="{16CD091E-3110-4886-A1E8-74BC3EBAC9D0}" dt="2020-11-02T18:01:16.969" v="11879" actId="20577"/>
          <ac:spMkLst>
            <pc:docMk/>
            <pc:sldMk cId="1314027149" sldId="281"/>
            <ac:spMk id="8" creationId="{75104643-939E-41DB-8FEC-6931143C29E6}"/>
          </ac:spMkLst>
        </pc:spChg>
        <pc:spChg chg="add del mod">
          <ac:chgData name="Tyler Wenzel" userId="62dd37ac68f67b5d" providerId="LiveId" clId="{16CD091E-3110-4886-A1E8-74BC3EBAC9D0}" dt="2020-11-02T17:05:34.946" v="9510"/>
          <ac:spMkLst>
            <pc:docMk/>
            <pc:sldMk cId="1314027149" sldId="281"/>
            <ac:spMk id="10" creationId="{C9EBBB0E-7B3A-48F7-B996-AA0FAA0D29AE}"/>
          </ac:spMkLst>
        </pc:spChg>
        <pc:spChg chg="add del mod">
          <ac:chgData name="Tyler Wenzel" userId="62dd37ac68f67b5d" providerId="LiveId" clId="{16CD091E-3110-4886-A1E8-74BC3EBAC9D0}" dt="2020-11-02T17:05:34.946" v="9510"/>
          <ac:spMkLst>
            <pc:docMk/>
            <pc:sldMk cId="1314027149" sldId="281"/>
            <ac:spMk id="11" creationId="{EE52D3C4-6AA2-4D53-9AE5-00B81675E447}"/>
          </ac:spMkLst>
        </pc:spChg>
        <pc:spChg chg="add del mod">
          <ac:chgData name="Tyler Wenzel" userId="62dd37ac68f67b5d" providerId="LiveId" clId="{16CD091E-3110-4886-A1E8-74BC3EBAC9D0}" dt="2020-11-02T17:05:34.946" v="9510"/>
          <ac:spMkLst>
            <pc:docMk/>
            <pc:sldMk cId="1314027149" sldId="281"/>
            <ac:spMk id="12" creationId="{EA8B016B-0ECC-4277-9778-ACE26CC83D26}"/>
          </ac:spMkLst>
        </pc:spChg>
        <pc:spChg chg="add mod">
          <ac:chgData name="Tyler Wenzel" userId="62dd37ac68f67b5d" providerId="LiveId" clId="{16CD091E-3110-4886-A1E8-74BC3EBAC9D0}" dt="2020-11-02T17:05:52.698" v="9515"/>
          <ac:spMkLst>
            <pc:docMk/>
            <pc:sldMk cId="1314027149" sldId="281"/>
            <ac:spMk id="16" creationId="{691811CA-4624-488B-AEF0-7E9DC6A21446}"/>
          </ac:spMkLst>
        </pc:spChg>
        <pc:spChg chg="add mod">
          <ac:chgData name="Tyler Wenzel" userId="62dd37ac68f67b5d" providerId="LiveId" clId="{16CD091E-3110-4886-A1E8-74BC3EBAC9D0}" dt="2020-11-02T17:05:52.698" v="9515"/>
          <ac:spMkLst>
            <pc:docMk/>
            <pc:sldMk cId="1314027149" sldId="281"/>
            <ac:spMk id="18" creationId="{4AA1ABE4-8BEE-4307-9872-2457AA534854}"/>
          </ac:spMkLst>
        </pc:spChg>
        <pc:spChg chg="add mod">
          <ac:chgData name="Tyler Wenzel" userId="62dd37ac68f67b5d" providerId="LiveId" clId="{16CD091E-3110-4886-A1E8-74BC3EBAC9D0}" dt="2020-11-02T18:06:30.144" v="11958" actId="1076"/>
          <ac:spMkLst>
            <pc:docMk/>
            <pc:sldMk cId="1314027149" sldId="281"/>
            <ac:spMk id="25" creationId="{E5A249A2-FE37-4645-B384-ED4180F3D6D2}"/>
          </ac:spMkLst>
        </pc:spChg>
        <pc:spChg chg="add mod">
          <ac:chgData name="Tyler Wenzel" userId="62dd37ac68f67b5d" providerId="LiveId" clId="{16CD091E-3110-4886-A1E8-74BC3EBAC9D0}" dt="2020-11-02T18:06:33.289" v="11960" actId="1076"/>
          <ac:spMkLst>
            <pc:docMk/>
            <pc:sldMk cId="1314027149" sldId="281"/>
            <ac:spMk id="27" creationId="{FFD792F0-8EF1-4D7B-8A46-E2063EC19D01}"/>
          </ac:spMkLst>
        </pc:spChg>
        <pc:spChg chg="add mod">
          <ac:chgData name="Tyler Wenzel" userId="62dd37ac68f67b5d" providerId="LiveId" clId="{16CD091E-3110-4886-A1E8-74BC3EBAC9D0}" dt="2020-11-02T18:07:03.675" v="11969" actId="1076"/>
          <ac:spMkLst>
            <pc:docMk/>
            <pc:sldMk cId="1314027149" sldId="281"/>
            <ac:spMk id="29" creationId="{9F1143D3-8280-4A6A-BC4E-EFB7E9E2B1AA}"/>
          </ac:spMkLst>
        </pc:spChg>
        <pc:spChg chg="add mod">
          <ac:chgData name="Tyler Wenzel" userId="62dd37ac68f67b5d" providerId="LiveId" clId="{16CD091E-3110-4886-A1E8-74BC3EBAC9D0}" dt="2020-11-02T18:09:02.384" v="12049" actId="1076"/>
          <ac:spMkLst>
            <pc:docMk/>
            <pc:sldMk cId="1314027149" sldId="281"/>
            <ac:spMk id="31" creationId="{4381555F-14DB-4A5D-9860-B04B2DD4B981}"/>
          </ac:spMkLst>
        </pc:spChg>
        <pc:spChg chg="add mod">
          <ac:chgData name="Tyler Wenzel" userId="62dd37ac68f67b5d" providerId="LiveId" clId="{16CD091E-3110-4886-A1E8-74BC3EBAC9D0}" dt="2020-11-02T18:09:13.295" v="12055" actId="1076"/>
          <ac:spMkLst>
            <pc:docMk/>
            <pc:sldMk cId="1314027149" sldId="281"/>
            <ac:spMk id="33" creationId="{B8A5213F-6A84-42F0-BF20-7FAAFDF4C21D}"/>
          </ac:spMkLst>
        </pc:spChg>
        <pc:spChg chg="add mod">
          <ac:chgData name="Tyler Wenzel" userId="62dd37ac68f67b5d" providerId="LiveId" clId="{16CD091E-3110-4886-A1E8-74BC3EBAC9D0}" dt="2020-11-02T18:07:44.610" v="11994" actId="1076"/>
          <ac:spMkLst>
            <pc:docMk/>
            <pc:sldMk cId="1314027149" sldId="281"/>
            <ac:spMk id="34" creationId="{23C0E7E1-55BE-406B-955D-CCCE10358722}"/>
          </ac:spMkLst>
        </pc:spChg>
        <pc:spChg chg="add">
          <ac:chgData name="Tyler Wenzel" userId="62dd37ac68f67b5d" providerId="LiveId" clId="{16CD091E-3110-4886-A1E8-74BC3EBAC9D0}" dt="2020-11-02T18:07:55.736" v="11995" actId="11529"/>
          <ac:spMkLst>
            <pc:docMk/>
            <pc:sldMk cId="1314027149" sldId="281"/>
            <ac:spMk id="40" creationId="{C07513D4-6832-460D-AAB1-86A036546433}"/>
          </ac:spMkLst>
        </pc:spChg>
        <pc:spChg chg="add mod">
          <ac:chgData name="Tyler Wenzel" userId="62dd37ac68f67b5d" providerId="LiveId" clId="{16CD091E-3110-4886-A1E8-74BC3EBAC9D0}" dt="2020-11-02T18:08:26.629" v="12031" actId="1076"/>
          <ac:spMkLst>
            <pc:docMk/>
            <pc:sldMk cId="1314027149" sldId="281"/>
            <ac:spMk id="46" creationId="{07EF9480-4CAE-47CF-9910-734DAEB1EBE7}"/>
          </ac:spMkLst>
        </pc:spChg>
        <pc:spChg chg="add mod">
          <ac:chgData name="Tyler Wenzel" userId="62dd37ac68f67b5d" providerId="LiveId" clId="{16CD091E-3110-4886-A1E8-74BC3EBAC9D0}" dt="2020-11-02T18:09:08.600" v="12053" actId="1076"/>
          <ac:spMkLst>
            <pc:docMk/>
            <pc:sldMk cId="1314027149" sldId="281"/>
            <ac:spMk id="49" creationId="{EBB8E6E2-6057-4A29-B08D-76F0261E8473}"/>
          </ac:spMkLst>
        </pc:spChg>
        <pc:spChg chg="add mod">
          <ac:chgData name="Tyler Wenzel" userId="62dd37ac68f67b5d" providerId="LiveId" clId="{16CD091E-3110-4886-A1E8-74BC3EBAC9D0}" dt="2020-11-02T18:09:07.230" v="12052" actId="1076"/>
          <ac:spMkLst>
            <pc:docMk/>
            <pc:sldMk cId="1314027149" sldId="281"/>
            <ac:spMk id="51" creationId="{5476312F-CBEB-42BD-BA94-F42C703B6007}"/>
          </ac:spMkLst>
        </pc:spChg>
        <pc:spChg chg="add mod">
          <ac:chgData name="Tyler Wenzel" userId="62dd37ac68f67b5d" providerId="LiveId" clId="{16CD091E-3110-4886-A1E8-74BC3EBAC9D0}" dt="2020-11-02T18:08:43.189" v="12039" actId="1076"/>
          <ac:spMkLst>
            <pc:docMk/>
            <pc:sldMk cId="1314027149" sldId="281"/>
            <ac:spMk id="53" creationId="{443AEFC4-01B3-489B-B881-4B53DD0BA43B}"/>
          </ac:spMkLst>
        </pc:spChg>
        <pc:spChg chg="add mod">
          <ac:chgData name="Tyler Wenzel" userId="62dd37ac68f67b5d" providerId="LiveId" clId="{16CD091E-3110-4886-A1E8-74BC3EBAC9D0}" dt="2020-11-02T18:08:46.799" v="12041" actId="1076"/>
          <ac:spMkLst>
            <pc:docMk/>
            <pc:sldMk cId="1314027149" sldId="281"/>
            <ac:spMk id="55" creationId="{644E87BE-A980-476F-83FF-C4C14EBE5512}"/>
          </ac:spMkLst>
        </pc:spChg>
        <pc:spChg chg="add mod">
          <ac:chgData name="Tyler Wenzel" userId="62dd37ac68f67b5d" providerId="LiveId" clId="{16CD091E-3110-4886-A1E8-74BC3EBAC9D0}" dt="2020-11-02T18:09:03.856" v="12050" actId="1076"/>
          <ac:spMkLst>
            <pc:docMk/>
            <pc:sldMk cId="1314027149" sldId="281"/>
            <ac:spMk id="57" creationId="{066A03B2-CC72-49AF-9529-3F7E5B464A96}"/>
          </ac:spMkLst>
        </pc:spChg>
        <pc:spChg chg="add mod">
          <ac:chgData name="Tyler Wenzel" userId="62dd37ac68f67b5d" providerId="LiveId" clId="{16CD091E-3110-4886-A1E8-74BC3EBAC9D0}" dt="2020-11-02T18:09:16.910" v="12057" actId="1076"/>
          <ac:spMkLst>
            <pc:docMk/>
            <pc:sldMk cId="1314027149" sldId="281"/>
            <ac:spMk id="62" creationId="{9415ECEB-8DC5-4DE0-B2AA-C272FCB4D8D2}"/>
          </ac:spMkLst>
        </pc:spChg>
        <pc:spChg chg="add mod">
          <ac:chgData name="Tyler Wenzel" userId="62dd37ac68f67b5d" providerId="LiveId" clId="{16CD091E-3110-4886-A1E8-74BC3EBAC9D0}" dt="2020-11-02T18:09:20.413" v="12059" actId="1076"/>
          <ac:spMkLst>
            <pc:docMk/>
            <pc:sldMk cId="1314027149" sldId="281"/>
            <ac:spMk id="64" creationId="{8A325D15-B2DC-4970-84E8-442390A07A43}"/>
          </ac:spMkLst>
        </pc:spChg>
        <pc:spChg chg="add mod">
          <ac:chgData name="Tyler Wenzel" userId="62dd37ac68f67b5d" providerId="LiveId" clId="{16CD091E-3110-4886-A1E8-74BC3EBAC9D0}" dt="2020-11-02T18:09:23.536" v="12061" actId="1076"/>
          <ac:spMkLst>
            <pc:docMk/>
            <pc:sldMk cId="1314027149" sldId="281"/>
            <ac:spMk id="66" creationId="{8D1A4D99-6CF5-4D5F-8AFD-6352F975654C}"/>
          </ac:spMkLst>
        </pc:spChg>
        <pc:picChg chg="add mod">
          <ac:chgData name="Tyler Wenzel" userId="62dd37ac68f67b5d" providerId="LiveId" clId="{16CD091E-3110-4886-A1E8-74BC3EBAC9D0}" dt="2020-11-02T18:08:23.933" v="12030" actId="1076"/>
          <ac:picMkLst>
            <pc:docMk/>
            <pc:sldMk cId="1314027149" sldId="281"/>
            <ac:picMk id="15" creationId="{2D18A587-4B7B-4ABF-AE58-59C3A4AB03DF}"/>
          </ac:picMkLst>
        </pc:picChg>
        <pc:cxnChg chg="add del mod">
          <ac:chgData name="Tyler Wenzel" userId="62dd37ac68f67b5d" providerId="LiveId" clId="{16CD091E-3110-4886-A1E8-74BC3EBAC9D0}" dt="2020-11-02T17:05:34.946" v="9510"/>
          <ac:cxnSpMkLst>
            <pc:docMk/>
            <pc:sldMk cId="1314027149" sldId="281"/>
            <ac:cxnSpMk id="7" creationId="{08EC5A20-547F-4AA8-96F8-6A955F8EBA4D}"/>
          </ac:cxnSpMkLst>
        </pc:cxnChg>
        <pc:cxnChg chg="add del mod">
          <ac:chgData name="Tyler Wenzel" userId="62dd37ac68f67b5d" providerId="LiveId" clId="{16CD091E-3110-4886-A1E8-74BC3EBAC9D0}" dt="2020-11-02T17:05:34.946" v="9510"/>
          <ac:cxnSpMkLst>
            <pc:docMk/>
            <pc:sldMk cId="1314027149" sldId="281"/>
            <ac:cxnSpMk id="9" creationId="{F483581B-E630-4905-9E9B-2FE4898D1C1A}"/>
          </ac:cxnSpMkLst>
        </pc:cxnChg>
        <pc:cxnChg chg="add del mod">
          <ac:chgData name="Tyler Wenzel" userId="62dd37ac68f67b5d" providerId="LiveId" clId="{16CD091E-3110-4886-A1E8-74BC3EBAC9D0}" dt="2020-11-02T17:05:34.946" v="9510"/>
          <ac:cxnSpMkLst>
            <pc:docMk/>
            <pc:sldMk cId="1314027149" sldId="281"/>
            <ac:cxnSpMk id="13" creationId="{2069372E-B2A6-4E2A-9AD7-522E3ED1AD74}"/>
          </ac:cxnSpMkLst>
        </pc:cxnChg>
        <pc:cxnChg chg="add del mod">
          <ac:chgData name="Tyler Wenzel" userId="62dd37ac68f67b5d" providerId="LiveId" clId="{16CD091E-3110-4886-A1E8-74BC3EBAC9D0}" dt="2020-11-02T17:05:34.946" v="9510"/>
          <ac:cxnSpMkLst>
            <pc:docMk/>
            <pc:sldMk cId="1314027149" sldId="281"/>
            <ac:cxnSpMk id="14" creationId="{F71592AC-38B0-4174-8AA6-E827888AFEE1}"/>
          </ac:cxnSpMkLst>
        </pc:cxnChg>
        <pc:cxnChg chg="add del mod">
          <ac:chgData name="Tyler Wenzel" userId="62dd37ac68f67b5d" providerId="LiveId" clId="{16CD091E-3110-4886-A1E8-74BC3EBAC9D0}" dt="2020-11-02T19:49:59.637" v="12305" actId="478"/>
          <ac:cxnSpMkLst>
            <pc:docMk/>
            <pc:sldMk cId="1314027149" sldId="281"/>
            <ac:cxnSpMk id="17" creationId="{4584383E-3EE2-41E7-B277-742EAD180F37}"/>
          </ac:cxnSpMkLst>
        </pc:cxnChg>
        <pc:cxnChg chg="add del mod">
          <ac:chgData name="Tyler Wenzel" userId="62dd37ac68f67b5d" providerId="LiveId" clId="{16CD091E-3110-4886-A1E8-74BC3EBAC9D0}" dt="2020-11-02T19:49:59.058" v="12304" actId="478"/>
          <ac:cxnSpMkLst>
            <pc:docMk/>
            <pc:sldMk cId="1314027149" sldId="281"/>
            <ac:cxnSpMk id="20" creationId="{702762F8-9E13-4214-BC22-BCA2D0804A2A}"/>
          </ac:cxnSpMkLst>
        </pc:cxnChg>
        <pc:cxnChg chg="add mod">
          <ac:chgData name="Tyler Wenzel" userId="62dd37ac68f67b5d" providerId="LiveId" clId="{16CD091E-3110-4886-A1E8-74BC3EBAC9D0}" dt="2020-11-02T18:07:41.757" v="11993" actId="14100"/>
          <ac:cxnSpMkLst>
            <pc:docMk/>
            <pc:sldMk cId="1314027149" sldId="281"/>
            <ac:cxnSpMk id="35" creationId="{B8CB4FEE-EBCE-45AF-ABF1-6A145C4A41EF}"/>
          </ac:cxnSpMkLst>
        </pc:cxnChg>
        <pc:cxnChg chg="add mod">
          <ac:chgData name="Tyler Wenzel" userId="62dd37ac68f67b5d" providerId="LiveId" clId="{16CD091E-3110-4886-A1E8-74BC3EBAC9D0}" dt="2020-11-02T18:08:30.224" v="12032" actId="14100"/>
          <ac:cxnSpMkLst>
            <pc:docMk/>
            <pc:sldMk cId="1314027149" sldId="281"/>
            <ac:cxnSpMk id="41" creationId="{AD35D8C6-E84B-4121-B14E-9D39E758CA9F}"/>
          </ac:cxnSpMkLst>
        </pc:cxnChg>
      </pc:sldChg>
      <pc:sldChg chg="addSp delSp modSp add mod">
        <pc:chgData name="Tyler Wenzel" userId="62dd37ac68f67b5d" providerId="LiveId" clId="{16CD091E-3110-4886-A1E8-74BC3EBAC9D0}" dt="2020-11-01T22:21:39.795" v="4979" actId="1076"/>
        <pc:sldMkLst>
          <pc:docMk/>
          <pc:sldMk cId="508983744" sldId="282"/>
        </pc:sldMkLst>
        <pc:spChg chg="mod">
          <ac:chgData name="Tyler Wenzel" userId="62dd37ac68f67b5d" providerId="LiveId" clId="{16CD091E-3110-4886-A1E8-74BC3EBAC9D0}" dt="2020-11-01T21:35:21.973" v="3594" actId="20577"/>
          <ac:spMkLst>
            <pc:docMk/>
            <pc:sldMk cId="508983744" sldId="282"/>
            <ac:spMk id="2" creationId="{84D6CFED-9DFB-4345-B700-884CACF1A611}"/>
          </ac:spMkLst>
        </pc:spChg>
        <pc:spChg chg="mod">
          <ac:chgData name="Tyler Wenzel" userId="62dd37ac68f67b5d" providerId="LiveId" clId="{16CD091E-3110-4886-A1E8-74BC3EBAC9D0}" dt="2020-11-01T21:38:16.424" v="3717" actId="20577"/>
          <ac:spMkLst>
            <pc:docMk/>
            <pc:sldMk cId="508983744" sldId="282"/>
            <ac:spMk id="3" creationId="{724813A5-AA53-4686-9076-9DD9C10A8D82}"/>
          </ac:spMkLst>
        </pc:spChg>
        <pc:spChg chg="add del mod">
          <ac:chgData name="Tyler Wenzel" userId="62dd37ac68f67b5d" providerId="LiveId" clId="{16CD091E-3110-4886-A1E8-74BC3EBAC9D0}" dt="2020-11-01T22:13:53.140" v="4653" actId="478"/>
          <ac:spMkLst>
            <pc:docMk/>
            <pc:sldMk cId="508983744" sldId="282"/>
            <ac:spMk id="6" creationId="{65B3B32F-81E0-41B0-A1E3-FBAB2751D591}"/>
          </ac:spMkLst>
        </pc:spChg>
        <pc:spChg chg="add del mod">
          <ac:chgData name="Tyler Wenzel" userId="62dd37ac68f67b5d" providerId="LiveId" clId="{16CD091E-3110-4886-A1E8-74BC3EBAC9D0}" dt="2020-11-01T22:13:54.209" v="4654" actId="478"/>
          <ac:spMkLst>
            <pc:docMk/>
            <pc:sldMk cId="508983744" sldId="282"/>
            <ac:spMk id="10" creationId="{F24EB80A-D4D7-4C6F-BF9C-1D932B032740}"/>
          </ac:spMkLst>
        </pc:spChg>
        <pc:spChg chg="add mod">
          <ac:chgData name="Tyler Wenzel" userId="62dd37ac68f67b5d" providerId="LiveId" clId="{16CD091E-3110-4886-A1E8-74BC3EBAC9D0}" dt="2020-11-01T22:17:49.327" v="4868" actId="1076"/>
          <ac:spMkLst>
            <pc:docMk/>
            <pc:sldMk cId="508983744" sldId="282"/>
            <ac:spMk id="13" creationId="{E0D91F1D-1551-44D4-92D7-24C5FFAFAE6F}"/>
          </ac:spMkLst>
        </pc:spChg>
        <pc:spChg chg="add mod">
          <ac:chgData name="Tyler Wenzel" userId="62dd37ac68f67b5d" providerId="LiveId" clId="{16CD091E-3110-4886-A1E8-74BC3EBAC9D0}" dt="2020-11-01T22:15:43.853" v="4722" actId="1076"/>
          <ac:spMkLst>
            <pc:docMk/>
            <pc:sldMk cId="508983744" sldId="282"/>
            <ac:spMk id="15" creationId="{70564BBD-6BCA-4EEE-9E6D-8403E2E6AB94}"/>
          </ac:spMkLst>
        </pc:spChg>
        <pc:spChg chg="add mod">
          <ac:chgData name="Tyler Wenzel" userId="62dd37ac68f67b5d" providerId="LiveId" clId="{16CD091E-3110-4886-A1E8-74BC3EBAC9D0}" dt="2020-11-01T22:16:12.444" v="4747" actId="1076"/>
          <ac:spMkLst>
            <pc:docMk/>
            <pc:sldMk cId="508983744" sldId="282"/>
            <ac:spMk id="17" creationId="{6B8F9ED9-5B13-48F2-A2DA-0BAE568FF43B}"/>
          </ac:spMkLst>
        </pc:spChg>
        <pc:spChg chg="add mod">
          <ac:chgData name="Tyler Wenzel" userId="62dd37ac68f67b5d" providerId="LiveId" clId="{16CD091E-3110-4886-A1E8-74BC3EBAC9D0}" dt="2020-11-01T22:16:46.970" v="4769" actId="688"/>
          <ac:spMkLst>
            <pc:docMk/>
            <pc:sldMk cId="508983744" sldId="282"/>
            <ac:spMk id="19" creationId="{08AFB436-5066-4850-84D8-86F5943BF04D}"/>
          </ac:spMkLst>
        </pc:spChg>
        <pc:spChg chg="add mod">
          <ac:chgData name="Tyler Wenzel" userId="62dd37ac68f67b5d" providerId="LiveId" clId="{16CD091E-3110-4886-A1E8-74BC3EBAC9D0}" dt="2020-11-01T22:17:15.442" v="4804" actId="1076"/>
          <ac:spMkLst>
            <pc:docMk/>
            <pc:sldMk cId="508983744" sldId="282"/>
            <ac:spMk id="21" creationId="{50ABC84F-CA0E-4E3F-B99C-4EB0F15D1A95}"/>
          </ac:spMkLst>
        </pc:spChg>
        <pc:spChg chg="add mod">
          <ac:chgData name="Tyler Wenzel" userId="62dd37ac68f67b5d" providerId="LiveId" clId="{16CD091E-3110-4886-A1E8-74BC3EBAC9D0}" dt="2020-11-01T22:18:35.338" v="4925" actId="1076"/>
          <ac:spMkLst>
            <pc:docMk/>
            <pc:sldMk cId="508983744" sldId="282"/>
            <ac:spMk id="23" creationId="{9C026895-DF96-4AF0-AE73-42CFF0F3FEF3}"/>
          </ac:spMkLst>
        </pc:spChg>
        <pc:spChg chg="add mod">
          <ac:chgData name="Tyler Wenzel" userId="62dd37ac68f67b5d" providerId="LiveId" clId="{16CD091E-3110-4886-A1E8-74BC3EBAC9D0}" dt="2020-11-01T22:19:09.620" v="4932" actId="1076"/>
          <ac:spMkLst>
            <pc:docMk/>
            <pc:sldMk cId="508983744" sldId="282"/>
            <ac:spMk id="25" creationId="{46D62673-8FDB-4DCD-8C31-8DCC947D1942}"/>
          </ac:spMkLst>
        </pc:spChg>
        <pc:spChg chg="add mod">
          <ac:chgData name="Tyler Wenzel" userId="62dd37ac68f67b5d" providerId="LiveId" clId="{16CD091E-3110-4886-A1E8-74BC3EBAC9D0}" dt="2020-11-01T22:21:39.795" v="4979" actId="1076"/>
          <ac:spMkLst>
            <pc:docMk/>
            <pc:sldMk cId="508983744" sldId="282"/>
            <ac:spMk id="40" creationId="{14F6A048-3398-42FC-B549-860CB4513FCF}"/>
          </ac:spMkLst>
        </pc:spChg>
        <pc:picChg chg="add del mod">
          <ac:chgData name="Tyler Wenzel" userId="62dd37ac68f67b5d" providerId="LiveId" clId="{16CD091E-3110-4886-A1E8-74BC3EBAC9D0}" dt="2020-11-01T22:13:50.308" v="4652" actId="478"/>
          <ac:picMkLst>
            <pc:docMk/>
            <pc:sldMk cId="508983744" sldId="282"/>
            <ac:picMk id="8" creationId="{A5E19E2C-FA65-4D01-A916-FB3A6AAA0412}"/>
          </ac:picMkLst>
        </pc:picChg>
        <pc:picChg chg="add mod modCrop">
          <ac:chgData name="Tyler Wenzel" userId="62dd37ac68f67b5d" providerId="LiveId" clId="{16CD091E-3110-4886-A1E8-74BC3EBAC9D0}" dt="2020-11-01T22:19:28.104" v="4940" actId="1076"/>
          <ac:picMkLst>
            <pc:docMk/>
            <pc:sldMk cId="508983744" sldId="282"/>
            <ac:picMk id="12" creationId="{2EF4EA49-045C-4E53-8230-CCD29A409A83}"/>
          </ac:picMkLst>
        </pc:picChg>
        <pc:cxnChg chg="add mod">
          <ac:chgData name="Tyler Wenzel" userId="62dd37ac68f67b5d" providerId="LiveId" clId="{16CD091E-3110-4886-A1E8-74BC3EBAC9D0}" dt="2020-11-01T22:19:14.437" v="4934" actId="14100"/>
          <ac:cxnSpMkLst>
            <pc:docMk/>
            <pc:sldMk cId="508983744" sldId="282"/>
            <ac:cxnSpMk id="27" creationId="{334A612C-5919-47A9-A1E9-29327E9E8957}"/>
          </ac:cxnSpMkLst>
        </pc:cxnChg>
        <pc:cxnChg chg="add mod">
          <ac:chgData name="Tyler Wenzel" userId="62dd37ac68f67b5d" providerId="LiveId" clId="{16CD091E-3110-4886-A1E8-74BC3EBAC9D0}" dt="2020-11-01T22:19:23.355" v="4937" actId="14100"/>
          <ac:cxnSpMkLst>
            <pc:docMk/>
            <pc:sldMk cId="508983744" sldId="282"/>
            <ac:cxnSpMk id="31" creationId="{23B28B8E-28F4-4B60-BAEF-4C978F823278}"/>
          </ac:cxnSpMkLst>
        </pc:cxnChg>
        <pc:cxnChg chg="add mod">
          <ac:chgData name="Tyler Wenzel" userId="62dd37ac68f67b5d" providerId="LiveId" clId="{16CD091E-3110-4886-A1E8-74BC3EBAC9D0}" dt="2020-11-01T22:19:38.483" v="4944" actId="14100"/>
          <ac:cxnSpMkLst>
            <pc:docMk/>
            <pc:sldMk cId="508983744" sldId="282"/>
            <ac:cxnSpMk id="33" creationId="{B8A60E63-37D3-40F3-8672-ACDE7EB585CB}"/>
          </ac:cxnSpMkLst>
        </pc:cxnChg>
        <pc:cxnChg chg="add mod">
          <ac:chgData name="Tyler Wenzel" userId="62dd37ac68f67b5d" providerId="LiveId" clId="{16CD091E-3110-4886-A1E8-74BC3EBAC9D0}" dt="2020-11-01T22:19:45.546" v="4947" actId="14100"/>
          <ac:cxnSpMkLst>
            <pc:docMk/>
            <pc:sldMk cId="508983744" sldId="282"/>
            <ac:cxnSpMk id="37" creationId="{D417B35E-6ECB-4B04-92EA-DDAD5EE7E8F6}"/>
          </ac:cxnSpMkLst>
        </pc:cxnChg>
      </pc:sldChg>
      <pc:sldChg chg="modSp add mod">
        <pc:chgData name="Tyler Wenzel" userId="62dd37ac68f67b5d" providerId="LiveId" clId="{16CD091E-3110-4886-A1E8-74BC3EBAC9D0}" dt="2020-11-01T21:58:59.926" v="4550" actId="20577"/>
        <pc:sldMkLst>
          <pc:docMk/>
          <pc:sldMk cId="3550055977" sldId="283"/>
        </pc:sldMkLst>
        <pc:spChg chg="mod">
          <ac:chgData name="Tyler Wenzel" userId="62dd37ac68f67b5d" providerId="LiveId" clId="{16CD091E-3110-4886-A1E8-74BC3EBAC9D0}" dt="2020-11-01T21:58:59.926" v="4550" actId="20577"/>
          <ac:spMkLst>
            <pc:docMk/>
            <pc:sldMk cId="3550055977" sldId="283"/>
            <ac:spMk id="6" creationId="{3E366331-9E8F-41C2-8ECA-153AF1CD0A06}"/>
          </ac:spMkLst>
        </pc:spChg>
      </pc:sldChg>
      <pc:sldChg chg="addSp delSp modSp add mod">
        <pc:chgData name="Tyler Wenzel" userId="62dd37ac68f67b5d" providerId="LiveId" clId="{16CD091E-3110-4886-A1E8-74BC3EBAC9D0}" dt="2020-11-01T21:41:04.644" v="3891" actId="20577"/>
        <pc:sldMkLst>
          <pc:docMk/>
          <pc:sldMk cId="3323435722" sldId="284"/>
        </pc:sldMkLst>
        <pc:spChg chg="del">
          <ac:chgData name="Tyler Wenzel" userId="62dd37ac68f67b5d" providerId="LiveId" clId="{16CD091E-3110-4886-A1E8-74BC3EBAC9D0}" dt="2020-11-01T21:35:45.068" v="3595" actId="478"/>
          <ac:spMkLst>
            <pc:docMk/>
            <pc:sldMk cId="3323435722" sldId="284"/>
            <ac:spMk id="2" creationId="{84D6CFED-9DFB-4345-B700-884CACF1A611}"/>
          </ac:spMkLst>
        </pc:spChg>
        <pc:spChg chg="mod">
          <ac:chgData name="Tyler Wenzel" userId="62dd37ac68f67b5d" providerId="LiveId" clId="{16CD091E-3110-4886-A1E8-74BC3EBAC9D0}" dt="2020-11-01T21:38:13.293" v="3716" actId="20577"/>
          <ac:spMkLst>
            <pc:docMk/>
            <pc:sldMk cId="3323435722" sldId="284"/>
            <ac:spMk id="3" creationId="{724813A5-AA53-4686-9076-9DD9C10A8D82}"/>
          </ac:spMkLst>
        </pc:spChg>
        <pc:spChg chg="add mod">
          <ac:chgData name="Tyler Wenzel" userId="62dd37ac68f67b5d" providerId="LiveId" clId="{16CD091E-3110-4886-A1E8-74BC3EBAC9D0}" dt="2020-11-01T21:41:04.644" v="3891" actId="20577"/>
          <ac:spMkLst>
            <pc:docMk/>
            <pc:sldMk cId="3323435722" sldId="284"/>
            <ac:spMk id="6" creationId="{ACBF717F-E104-4B28-BAA0-037043B1E55B}"/>
          </ac:spMkLst>
        </pc:spChg>
        <pc:spChg chg="add mod">
          <ac:chgData name="Tyler Wenzel" userId="62dd37ac68f67b5d" providerId="LiveId" clId="{16CD091E-3110-4886-A1E8-74BC3EBAC9D0}" dt="2020-11-01T21:36:01.867" v="3601" actId="27636"/>
          <ac:spMkLst>
            <pc:docMk/>
            <pc:sldMk cId="3323435722" sldId="284"/>
            <ac:spMk id="8" creationId="{1C593C00-9548-46B4-BAA3-2B8E44879B3E}"/>
          </ac:spMkLst>
        </pc:spChg>
        <pc:spChg chg="add del mod">
          <ac:chgData name="Tyler Wenzel" userId="62dd37ac68f67b5d" providerId="LiveId" clId="{16CD091E-3110-4886-A1E8-74BC3EBAC9D0}" dt="2020-11-01T21:35:58.647" v="3597" actId="478"/>
          <ac:spMkLst>
            <pc:docMk/>
            <pc:sldMk cId="3323435722" sldId="284"/>
            <ac:spMk id="9" creationId="{96D7136F-087E-47CF-84E3-38BA2418D7A0}"/>
          </ac:spMkLst>
        </pc:spChg>
      </pc:sldChg>
      <pc:sldChg chg="modSp add del mod">
        <pc:chgData name="Tyler Wenzel" userId="62dd37ac68f67b5d" providerId="LiveId" clId="{16CD091E-3110-4886-A1E8-74BC3EBAC9D0}" dt="2020-11-01T21:29:50.370" v="3398" actId="47"/>
        <pc:sldMkLst>
          <pc:docMk/>
          <pc:sldMk cId="2961418879" sldId="285"/>
        </pc:sldMkLst>
        <pc:spChg chg="mod">
          <ac:chgData name="Tyler Wenzel" userId="62dd37ac68f67b5d" providerId="LiveId" clId="{16CD091E-3110-4886-A1E8-74BC3EBAC9D0}" dt="2020-11-01T21:28:35.836" v="3311" actId="21"/>
          <ac:spMkLst>
            <pc:docMk/>
            <pc:sldMk cId="2961418879" sldId="285"/>
            <ac:spMk id="2" creationId="{49DD52DF-8733-477E-9D2E-B0B36B718CC8}"/>
          </ac:spMkLst>
        </pc:spChg>
      </pc:sldChg>
      <pc:sldChg chg="modSp add mod ord">
        <pc:chgData name="Tyler Wenzel" userId="62dd37ac68f67b5d" providerId="LiveId" clId="{16CD091E-3110-4886-A1E8-74BC3EBAC9D0}" dt="2020-11-01T21:34:40.874" v="3560" actId="20577"/>
        <pc:sldMkLst>
          <pc:docMk/>
          <pc:sldMk cId="1430217545" sldId="286"/>
        </pc:sldMkLst>
        <pc:spChg chg="mod">
          <ac:chgData name="Tyler Wenzel" userId="62dd37ac68f67b5d" providerId="LiveId" clId="{16CD091E-3110-4886-A1E8-74BC3EBAC9D0}" dt="2020-11-01T21:28:38.310" v="3312"/>
          <ac:spMkLst>
            <pc:docMk/>
            <pc:sldMk cId="1430217545" sldId="286"/>
            <ac:spMk id="2" creationId="{84D6CFED-9DFB-4345-B700-884CACF1A611}"/>
          </ac:spMkLst>
        </pc:spChg>
        <pc:spChg chg="mod">
          <ac:chgData name="Tyler Wenzel" userId="62dd37ac68f67b5d" providerId="LiveId" clId="{16CD091E-3110-4886-A1E8-74BC3EBAC9D0}" dt="2020-11-01T21:34:40.874" v="3560" actId="20577"/>
          <ac:spMkLst>
            <pc:docMk/>
            <pc:sldMk cId="1430217545" sldId="286"/>
            <ac:spMk id="3" creationId="{724813A5-AA53-4686-9076-9DD9C10A8D82}"/>
          </ac:spMkLst>
        </pc:spChg>
      </pc:sldChg>
      <pc:sldChg chg="modSp add mod">
        <pc:chgData name="Tyler Wenzel" userId="62dd37ac68f67b5d" providerId="LiveId" clId="{16CD091E-3110-4886-A1E8-74BC3EBAC9D0}" dt="2020-11-01T22:23:00.280" v="4981" actId="207"/>
        <pc:sldMkLst>
          <pc:docMk/>
          <pc:sldMk cId="3341688322" sldId="287"/>
        </pc:sldMkLst>
        <pc:spChg chg="mod">
          <ac:chgData name="Tyler Wenzel" userId="62dd37ac68f67b5d" providerId="LiveId" clId="{16CD091E-3110-4886-A1E8-74BC3EBAC9D0}" dt="2020-11-01T21:59:58.731" v="4552" actId="27636"/>
          <ac:spMkLst>
            <pc:docMk/>
            <pc:sldMk cId="3341688322" sldId="287"/>
            <ac:spMk id="2" creationId="{84D6CFED-9DFB-4345-B700-884CACF1A611}"/>
          </ac:spMkLst>
        </pc:spChg>
        <pc:spChg chg="mod">
          <ac:chgData name="Tyler Wenzel" userId="62dd37ac68f67b5d" providerId="LiveId" clId="{16CD091E-3110-4886-A1E8-74BC3EBAC9D0}" dt="2020-11-01T22:23:00.280" v="4981" actId="207"/>
          <ac:spMkLst>
            <pc:docMk/>
            <pc:sldMk cId="3341688322" sldId="287"/>
            <ac:spMk id="3" creationId="{724813A5-AA53-4686-9076-9DD9C10A8D82}"/>
          </ac:spMkLst>
        </pc:spChg>
      </pc:sldChg>
      <pc:sldChg chg="addSp delSp modSp new mod">
        <pc:chgData name="Tyler Wenzel" userId="62dd37ac68f67b5d" providerId="LiveId" clId="{16CD091E-3110-4886-A1E8-74BC3EBAC9D0}" dt="2020-11-02T23:56:43.304" v="21804" actId="478"/>
        <pc:sldMkLst>
          <pc:docMk/>
          <pc:sldMk cId="1107242005" sldId="288"/>
        </pc:sldMkLst>
        <pc:spChg chg="add mod">
          <ac:chgData name="Tyler Wenzel" userId="62dd37ac68f67b5d" providerId="LiveId" clId="{16CD091E-3110-4886-A1E8-74BC3EBAC9D0}" dt="2020-11-02T23:55:15.035" v="21684" actId="20577"/>
          <ac:spMkLst>
            <pc:docMk/>
            <pc:sldMk cId="1107242005" sldId="288"/>
            <ac:spMk id="3" creationId="{031907DC-91FC-4DFE-99B8-4DEF78E94746}"/>
          </ac:spMkLst>
        </pc:spChg>
        <pc:spChg chg="add mod">
          <ac:chgData name="Tyler Wenzel" userId="62dd37ac68f67b5d" providerId="LiveId" clId="{16CD091E-3110-4886-A1E8-74BC3EBAC9D0}" dt="2020-11-01T22:29:04.316" v="5023"/>
          <ac:spMkLst>
            <pc:docMk/>
            <pc:sldMk cId="1107242005" sldId="288"/>
            <ac:spMk id="6" creationId="{66918E50-3240-4144-A637-D7F6A11120A8}"/>
          </ac:spMkLst>
        </pc:spChg>
        <pc:spChg chg="add del mod">
          <ac:chgData name="Tyler Wenzel" userId="62dd37ac68f67b5d" providerId="LiveId" clId="{16CD091E-3110-4886-A1E8-74BC3EBAC9D0}" dt="2020-11-01T22:36:18.731" v="5292" actId="478"/>
          <ac:spMkLst>
            <pc:docMk/>
            <pc:sldMk cId="1107242005" sldId="288"/>
            <ac:spMk id="8" creationId="{A73E9BDD-A30B-47DF-9B51-53E45BE69BAD}"/>
          </ac:spMkLst>
        </pc:spChg>
        <pc:spChg chg="add del mod">
          <ac:chgData name="Tyler Wenzel" userId="62dd37ac68f67b5d" providerId="LiveId" clId="{16CD091E-3110-4886-A1E8-74BC3EBAC9D0}" dt="2020-11-02T23:56:43.304" v="21804" actId="478"/>
          <ac:spMkLst>
            <pc:docMk/>
            <pc:sldMk cId="1107242005" sldId="288"/>
            <ac:spMk id="8" creationId="{DA9A7A06-F794-4A74-931F-774C6E9FAC0C}"/>
          </ac:spMkLst>
        </pc:spChg>
        <pc:picChg chg="add mod">
          <ac:chgData name="Tyler Wenzel" userId="62dd37ac68f67b5d" providerId="LiveId" clId="{16CD091E-3110-4886-A1E8-74BC3EBAC9D0}" dt="2020-11-01T22:25:43.318" v="5019" actId="1076"/>
          <ac:picMkLst>
            <pc:docMk/>
            <pc:sldMk cId="1107242005" sldId="288"/>
            <ac:picMk id="4" creationId="{8AC80811-5A3D-44AA-86E6-F794865AC0D9}"/>
          </ac:picMkLst>
        </pc:picChg>
      </pc:sldChg>
      <pc:sldChg chg="new del">
        <pc:chgData name="Tyler Wenzel" userId="62dd37ac68f67b5d" providerId="LiveId" clId="{16CD091E-3110-4886-A1E8-74BC3EBAC9D0}" dt="2020-11-01T22:25:27.639" v="5014" actId="680"/>
        <pc:sldMkLst>
          <pc:docMk/>
          <pc:sldMk cId="3473919089" sldId="288"/>
        </pc:sldMkLst>
      </pc:sldChg>
      <pc:sldChg chg="addSp modSp add del mod">
        <pc:chgData name="Tyler Wenzel" userId="62dd37ac68f67b5d" providerId="LiveId" clId="{16CD091E-3110-4886-A1E8-74BC3EBAC9D0}" dt="2020-11-02T23:13:40.304" v="21409" actId="47"/>
        <pc:sldMkLst>
          <pc:docMk/>
          <pc:sldMk cId="509176333" sldId="289"/>
        </pc:sldMkLst>
        <pc:spChg chg="mod">
          <ac:chgData name="Tyler Wenzel" userId="62dd37ac68f67b5d" providerId="LiveId" clId="{16CD091E-3110-4886-A1E8-74BC3EBAC9D0}" dt="2020-11-02T23:12:44.728" v="21396" actId="164"/>
          <ac:spMkLst>
            <pc:docMk/>
            <pc:sldMk cId="509176333" sldId="289"/>
            <ac:spMk id="14" creationId="{B095EBD5-D201-4928-BAE0-067CF5BE616A}"/>
          </ac:spMkLst>
        </pc:spChg>
        <pc:spChg chg="mod">
          <ac:chgData name="Tyler Wenzel" userId="62dd37ac68f67b5d" providerId="LiveId" clId="{16CD091E-3110-4886-A1E8-74BC3EBAC9D0}" dt="2020-11-02T23:12:44.728" v="21396" actId="164"/>
          <ac:spMkLst>
            <pc:docMk/>
            <pc:sldMk cId="509176333" sldId="289"/>
            <ac:spMk id="20" creationId="{A027CA77-7BFE-4C6D-B0FC-4D6B842BABF0}"/>
          </ac:spMkLst>
        </pc:spChg>
        <pc:grpChg chg="add mod">
          <ac:chgData name="Tyler Wenzel" userId="62dd37ac68f67b5d" providerId="LiveId" clId="{16CD091E-3110-4886-A1E8-74BC3EBAC9D0}" dt="2020-11-02T23:13:00.356" v="21400" actId="1076"/>
          <ac:grpSpMkLst>
            <pc:docMk/>
            <pc:sldMk cId="509176333" sldId="289"/>
            <ac:grpSpMk id="3" creationId="{4EC4B9A3-3C44-4D59-BF67-A141D7A7E75B}"/>
          </ac:grpSpMkLst>
        </pc:grpChg>
        <pc:grpChg chg="mod">
          <ac:chgData name="Tyler Wenzel" userId="62dd37ac68f67b5d" providerId="LiveId" clId="{16CD091E-3110-4886-A1E8-74BC3EBAC9D0}" dt="2020-11-02T23:12:44.728" v="21396" actId="164"/>
          <ac:grpSpMkLst>
            <pc:docMk/>
            <pc:sldMk cId="509176333" sldId="289"/>
            <ac:grpSpMk id="11" creationId="{8F47A4E0-D16E-484D-B2C4-FCBA90C11EFC}"/>
          </ac:grpSpMkLst>
        </pc:grpChg>
      </pc:sldChg>
      <pc:sldChg chg="addSp delSp modSp add del mod">
        <pc:chgData name="Tyler Wenzel" userId="62dd37ac68f67b5d" providerId="LiveId" clId="{16CD091E-3110-4886-A1E8-74BC3EBAC9D0}" dt="2020-11-02T23:12:17.069" v="21390" actId="2696"/>
        <pc:sldMkLst>
          <pc:docMk/>
          <pc:sldMk cId="2265613785" sldId="289"/>
        </pc:sldMkLst>
        <pc:spChg chg="add del">
          <ac:chgData name="Tyler Wenzel" userId="62dd37ac68f67b5d" providerId="LiveId" clId="{16CD091E-3110-4886-A1E8-74BC3EBAC9D0}" dt="2020-11-01T22:30:02.834" v="5086" actId="22"/>
          <ac:spMkLst>
            <pc:docMk/>
            <pc:sldMk cId="2265613785" sldId="289"/>
            <ac:spMk id="3" creationId="{5883353F-FC80-4452-AA89-638176170105}"/>
          </ac:spMkLst>
        </pc:spChg>
        <pc:spChg chg="del">
          <ac:chgData name="Tyler Wenzel" userId="62dd37ac68f67b5d" providerId="LiveId" clId="{16CD091E-3110-4886-A1E8-74BC3EBAC9D0}" dt="2020-11-01T22:29:50.899" v="5083" actId="478"/>
          <ac:spMkLst>
            <pc:docMk/>
            <pc:sldMk cId="2265613785" sldId="289"/>
            <ac:spMk id="6" creationId="{66918E50-3240-4144-A637-D7F6A11120A8}"/>
          </ac:spMkLst>
        </pc:spChg>
        <pc:spChg chg="mod">
          <ac:chgData name="Tyler Wenzel" userId="62dd37ac68f67b5d" providerId="LiveId" clId="{16CD091E-3110-4886-A1E8-74BC3EBAC9D0}" dt="2020-11-01T22:31:51.165" v="5104" actId="1076"/>
          <ac:spMkLst>
            <pc:docMk/>
            <pc:sldMk cId="2265613785" sldId="289"/>
            <ac:spMk id="8" creationId="{A73E9BDD-A30B-47DF-9B51-53E45BE69BAD}"/>
          </ac:spMkLst>
        </pc:spChg>
        <pc:spChg chg="mod topLvl">
          <ac:chgData name="Tyler Wenzel" userId="62dd37ac68f67b5d" providerId="LiveId" clId="{16CD091E-3110-4886-A1E8-74BC3EBAC9D0}" dt="2020-11-01T22:31:32.596" v="5098" actId="165"/>
          <ac:spMkLst>
            <pc:docMk/>
            <pc:sldMk cId="2265613785" sldId="289"/>
            <ac:spMk id="12" creationId="{AA131BC4-7BF3-4519-A574-6C87907221B5}"/>
          </ac:spMkLst>
        </pc:spChg>
        <pc:spChg chg="mod topLvl">
          <ac:chgData name="Tyler Wenzel" userId="62dd37ac68f67b5d" providerId="LiveId" clId="{16CD091E-3110-4886-A1E8-74BC3EBAC9D0}" dt="2020-11-01T22:33:08.782" v="5131" actId="1582"/>
          <ac:spMkLst>
            <pc:docMk/>
            <pc:sldMk cId="2265613785" sldId="289"/>
            <ac:spMk id="14" creationId="{B095EBD5-D201-4928-BAE0-067CF5BE616A}"/>
          </ac:spMkLst>
        </pc:spChg>
        <pc:spChg chg="mod">
          <ac:chgData name="Tyler Wenzel" userId="62dd37ac68f67b5d" providerId="LiveId" clId="{16CD091E-3110-4886-A1E8-74BC3EBAC9D0}" dt="2020-11-01T22:31:32.596" v="5098" actId="165"/>
          <ac:spMkLst>
            <pc:docMk/>
            <pc:sldMk cId="2265613785" sldId="289"/>
            <ac:spMk id="16" creationId="{58871E1A-09FD-44FE-9153-97E7A330CE7C}"/>
          </ac:spMkLst>
        </pc:spChg>
        <pc:spChg chg="mod">
          <ac:chgData name="Tyler Wenzel" userId="62dd37ac68f67b5d" providerId="LiveId" clId="{16CD091E-3110-4886-A1E8-74BC3EBAC9D0}" dt="2020-11-01T22:31:32.596" v="5098" actId="165"/>
          <ac:spMkLst>
            <pc:docMk/>
            <pc:sldMk cId="2265613785" sldId="289"/>
            <ac:spMk id="17" creationId="{42798B5C-C567-40AE-B62A-E159D38B176B}"/>
          </ac:spMkLst>
        </pc:spChg>
        <pc:spChg chg="mod">
          <ac:chgData name="Tyler Wenzel" userId="62dd37ac68f67b5d" providerId="LiveId" clId="{16CD091E-3110-4886-A1E8-74BC3EBAC9D0}" dt="2020-11-01T22:31:32.596" v="5098" actId="165"/>
          <ac:spMkLst>
            <pc:docMk/>
            <pc:sldMk cId="2265613785" sldId="289"/>
            <ac:spMk id="18" creationId="{DC21E58A-AA0F-4CDD-80EB-9BC911EB65B4}"/>
          </ac:spMkLst>
        </pc:spChg>
        <pc:spChg chg="add mod">
          <ac:chgData name="Tyler Wenzel" userId="62dd37ac68f67b5d" providerId="LiveId" clId="{16CD091E-3110-4886-A1E8-74BC3EBAC9D0}" dt="2020-11-01T22:33:32.659" v="5223" actId="1076"/>
          <ac:spMkLst>
            <pc:docMk/>
            <pc:sldMk cId="2265613785" sldId="289"/>
            <ac:spMk id="20" creationId="{A027CA77-7BFE-4C6D-B0FC-4D6B842BABF0}"/>
          </ac:spMkLst>
        </pc:spChg>
        <pc:grpChg chg="add del mod">
          <ac:chgData name="Tyler Wenzel" userId="62dd37ac68f67b5d" providerId="LiveId" clId="{16CD091E-3110-4886-A1E8-74BC3EBAC9D0}" dt="2020-11-01T22:31:32.596" v="5098" actId="165"/>
          <ac:grpSpMkLst>
            <pc:docMk/>
            <pc:sldMk cId="2265613785" sldId="289"/>
            <ac:grpSpMk id="10" creationId="{93F5489F-4B77-4EA3-9D23-64C38878E09B}"/>
          </ac:grpSpMkLst>
        </pc:grpChg>
        <pc:grpChg chg="mod topLvl">
          <ac:chgData name="Tyler Wenzel" userId="62dd37ac68f67b5d" providerId="LiveId" clId="{16CD091E-3110-4886-A1E8-74BC3EBAC9D0}" dt="2020-11-01T22:31:32.596" v="5098" actId="165"/>
          <ac:grpSpMkLst>
            <pc:docMk/>
            <pc:sldMk cId="2265613785" sldId="289"/>
            <ac:grpSpMk id="11" creationId="{8F47A4E0-D16E-484D-B2C4-FCBA90C11EFC}"/>
          </ac:grpSpMkLst>
        </pc:grpChg>
        <pc:picChg chg="del">
          <ac:chgData name="Tyler Wenzel" userId="62dd37ac68f67b5d" providerId="LiveId" clId="{16CD091E-3110-4886-A1E8-74BC3EBAC9D0}" dt="2020-11-01T22:29:46.893" v="5082" actId="478"/>
          <ac:picMkLst>
            <pc:docMk/>
            <pc:sldMk cId="2265613785" sldId="289"/>
            <ac:picMk id="4" creationId="{8AC80811-5A3D-44AA-86E6-F794865AC0D9}"/>
          </ac:picMkLst>
        </pc:picChg>
        <pc:picChg chg="add del mod">
          <ac:chgData name="Tyler Wenzel" userId="62dd37ac68f67b5d" providerId="LiveId" clId="{16CD091E-3110-4886-A1E8-74BC3EBAC9D0}" dt="2020-11-01T22:30:45.900" v="5090" actId="478"/>
          <ac:picMkLst>
            <pc:docMk/>
            <pc:sldMk cId="2265613785" sldId="289"/>
            <ac:picMk id="5" creationId="{73EF0273-EC0B-463B-8050-450A4A0CABEA}"/>
          </ac:picMkLst>
        </pc:picChg>
        <pc:picChg chg="del mod ord">
          <ac:chgData name="Tyler Wenzel" userId="62dd37ac68f67b5d" providerId="LiveId" clId="{16CD091E-3110-4886-A1E8-74BC3EBAC9D0}" dt="2020-11-01T22:31:14.914" v="5096" actId="478"/>
          <ac:picMkLst>
            <pc:docMk/>
            <pc:sldMk cId="2265613785" sldId="289"/>
            <ac:picMk id="13" creationId="{0A02E27D-AF6F-4070-B75A-3B8E546B6507}"/>
          </ac:picMkLst>
        </pc:picChg>
        <pc:picChg chg="mod">
          <ac:chgData name="Tyler Wenzel" userId="62dd37ac68f67b5d" providerId="LiveId" clId="{16CD091E-3110-4886-A1E8-74BC3EBAC9D0}" dt="2020-11-01T22:31:32.596" v="5098" actId="165"/>
          <ac:picMkLst>
            <pc:docMk/>
            <pc:sldMk cId="2265613785" sldId="289"/>
            <ac:picMk id="15" creationId="{DE9C97B7-2A4C-4FB9-996C-46FA14ECF01E}"/>
          </ac:picMkLst>
        </pc:picChg>
      </pc:sldChg>
      <pc:sldChg chg="addSp delSp modSp add del mod">
        <pc:chgData name="Tyler Wenzel" userId="62dd37ac68f67b5d" providerId="LiveId" clId="{16CD091E-3110-4886-A1E8-74BC3EBAC9D0}" dt="2020-11-01T22:36:11.031" v="5291" actId="47"/>
        <pc:sldMkLst>
          <pc:docMk/>
          <pc:sldMk cId="2846869704" sldId="290"/>
        </pc:sldMkLst>
        <pc:spChg chg="mod ord">
          <ac:chgData name="Tyler Wenzel" userId="62dd37ac68f67b5d" providerId="LiveId" clId="{16CD091E-3110-4886-A1E8-74BC3EBAC9D0}" dt="2020-11-01T22:35:01.120" v="5239" actId="166"/>
          <ac:spMkLst>
            <pc:docMk/>
            <pc:sldMk cId="2846869704" sldId="290"/>
            <ac:spMk id="2" creationId="{F53E0C30-873F-413E-834D-B3F7037571D4}"/>
          </ac:spMkLst>
        </pc:spChg>
        <pc:spChg chg="add mod">
          <ac:chgData name="Tyler Wenzel" userId="62dd37ac68f67b5d" providerId="LiveId" clId="{16CD091E-3110-4886-A1E8-74BC3EBAC9D0}" dt="2020-11-01T22:34:22.119" v="5231" actId="1076"/>
          <ac:spMkLst>
            <pc:docMk/>
            <pc:sldMk cId="2846869704" sldId="290"/>
            <ac:spMk id="4" creationId="{B5BF82E9-42A2-4F75-BD04-A71BE891D390}"/>
          </ac:spMkLst>
        </pc:spChg>
        <pc:spChg chg="add mod">
          <ac:chgData name="Tyler Wenzel" userId="62dd37ac68f67b5d" providerId="LiveId" clId="{16CD091E-3110-4886-A1E8-74BC3EBAC9D0}" dt="2020-11-01T22:34:22.119" v="5231" actId="1076"/>
          <ac:spMkLst>
            <pc:docMk/>
            <pc:sldMk cId="2846869704" sldId="290"/>
            <ac:spMk id="5" creationId="{74D09681-8774-4AA3-9644-A23156FCD33A}"/>
          </ac:spMkLst>
        </pc:spChg>
        <pc:spChg chg="add mod">
          <ac:chgData name="Tyler Wenzel" userId="62dd37ac68f67b5d" providerId="LiveId" clId="{16CD091E-3110-4886-A1E8-74BC3EBAC9D0}" dt="2020-11-01T22:35:03.922" v="5240" actId="14100"/>
          <ac:spMkLst>
            <pc:docMk/>
            <pc:sldMk cId="2846869704" sldId="290"/>
            <ac:spMk id="6" creationId="{790F590B-C424-4C8E-9B68-D55E16808303}"/>
          </ac:spMkLst>
        </pc:spChg>
        <pc:spChg chg="add mod">
          <ac:chgData name="Tyler Wenzel" userId="62dd37ac68f67b5d" providerId="LiveId" clId="{16CD091E-3110-4886-A1E8-74BC3EBAC9D0}" dt="2020-11-01T22:35:07.115" v="5241" actId="1076"/>
          <ac:spMkLst>
            <pc:docMk/>
            <pc:sldMk cId="2846869704" sldId="290"/>
            <ac:spMk id="7" creationId="{761897EC-686B-4FBA-9214-041DA7A111CD}"/>
          </ac:spMkLst>
        </pc:spChg>
        <pc:spChg chg="del">
          <ac:chgData name="Tyler Wenzel" userId="62dd37ac68f67b5d" providerId="LiveId" clId="{16CD091E-3110-4886-A1E8-74BC3EBAC9D0}" dt="2020-11-01T22:34:13.077" v="5225" actId="478"/>
          <ac:spMkLst>
            <pc:docMk/>
            <pc:sldMk cId="2846869704" sldId="290"/>
            <ac:spMk id="8" creationId="{A73E9BDD-A30B-47DF-9B51-53E45BE69BAD}"/>
          </ac:spMkLst>
        </pc:spChg>
        <pc:spChg chg="del">
          <ac:chgData name="Tyler Wenzel" userId="62dd37ac68f67b5d" providerId="LiveId" clId="{16CD091E-3110-4886-A1E8-74BC3EBAC9D0}" dt="2020-11-01T22:34:14.562" v="5227" actId="478"/>
          <ac:spMkLst>
            <pc:docMk/>
            <pc:sldMk cId="2846869704" sldId="290"/>
            <ac:spMk id="14" creationId="{B095EBD5-D201-4928-BAE0-067CF5BE616A}"/>
          </ac:spMkLst>
        </pc:spChg>
        <pc:spChg chg="del">
          <ac:chgData name="Tyler Wenzel" userId="62dd37ac68f67b5d" providerId="LiveId" clId="{16CD091E-3110-4886-A1E8-74BC3EBAC9D0}" dt="2020-11-01T22:34:15.736" v="5228" actId="478"/>
          <ac:spMkLst>
            <pc:docMk/>
            <pc:sldMk cId="2846869704" sldId="290"/>
            <ac:spMk id="20" creationId="{A027CA77-7BFE-4C6D-B0FC-4D6B842BABF0}"/>
          </ac:spMkLst>
        </pc:spChg>
        <pc:spChg chg="add del mod">
          <ac:chgData name="Tyler Wenzel" userId="62dd37ac68f67b5d" providerId="LiveId" clId="{16CD091E-3110-4886-A1E8-74BC3EBAC9D0}" dt="2020-11-01T22:35:22.579" v="5280" actId="478"/>
          <ac:spMkLst>
            <pc:docMk/>
            <pc:sldMk cId="2846869704" sldId="290"/>
            <ac:spMk id="24" creationId="{0D99074E-5126-42BB-94FF-E3098D75AB0A}"/>
          </ac:spMkLst>
        </pc:spChg>
        <pc:grpChg chg="del">
          <ac:chgData name="Tyler Wenzel" userId="62dd37ac68f67b5d" providerId="LiveId" clId="{16CD091E-3110-4886-A1E8-74BC3EBAC9D0}" dt="2020-11-01T22:34:13.520" v="5226" actId="478"/>
          <ac:grpSpMkLst>
            <pc:docMk/>
            <pc:sldMk cId="2846869704" sldId="290"/>
            <ac:grpSpMk id="11" creationId="{8F47A4E0-D16E-484D-B2C4-FCBA90C11EFC}"/>
          </ac:grpSpMkLst>
        </pc:grpChg>
        <pc:picChg chg="add mod ord">
          <ac:chgData name="Tyler Wenzel" userId="62dd37ac68f67b5d" providerId="LiveId" clId="{16CD091E-3110-4886-A1E8-74BC3EBAC9D0}" dt="2020-11-01T22:34:51.655" v="5237" actId="167"/>
          <ac:picMkLst>
            <pc:docMk/>
            <pc:sldMk cId="2846869704" sldId="290"/>
            <ac:picMk id="3" creationId="{DFE86883-C03F-46B3-B2A3-99A0C427FD50}"/>
          </ac:picMkLst>
        </pc:picChg>
      </pc:sldChg>
      <pc:sldChg chg="addSp delSp modSp add del mod">
        <pc:chgData name="Tyler Wenzel" userId="62dd37ac68f67b5d" providerId="LiveId" clId="{16CD091E-3110-4886-A1E8-74BC3EBAC9D0}" dt="2020-11-02T23:14:49.782" v="21417" actId="47"/>
        <pc:sldMkLst>
          <pc:docMk/>
          <pc:sldMk cId="3930567620" sldId="291"/>
        </pc:sldMkLst>
        <pc:spChg chg="add mod">
          <ac:chgData name="Tyler Wenzel" userId="62dd37ac68f67b5d" providerId="LiveId" clId="{16CD091E-3110-4886-A1E8-74BC3EBAC9D0}" dt="2020-11-01T22:35:53.067" v="5287" actId="14100"/>
          <ac:spMkLst>
            <pc:docMk/>
            <pc:sldMk cId="3930567620" sldId="291"/>
            <ac:spMk id="4" creationId="{AC655BF8-62E8-470F-95CF-DDA525CDD17A}"/>
          </ac:spMkLst>
        </pc:spChg>
        <pc:spChg chg="add mod">
          <ac:chgData name="Tyler Wenzel" userId="62dd37ac68f67b5d" providerId="LiveId" clId="{16CD091E-3110-4886-A1E8-74BC3EBAC9D0}" dt="2020-11-01T22:36:02.348" v="5290" actId="1076"/>
          <ac:spMkLst>
            <pc:docMk/>
            <pc:sldMk cId="3930567620" sldId="291"/>
            <ac:spMk id="5" creationId="{E457228C-EE31-4AD2-8EAE-740417056C16}"/>
          </ac:spMkLst>
        </pc:spChg>
        <pc:spChg chg="del">
          <ac:chgData name="Tyler Wenzel" userId="62dd37ac68f67b5d" providerId="LiveId" clId="{16CD091E-3110-4886-A1E8-74BC3EBAC9D0}" dt="2020-11-01T22:35:38.565" v="5282" actId="478"/>
          <ac:spMkLst>
            <pc:docMk/>
            <pc:sldMk cId="3930567620" sldId="291"/>
            <ac:spMk id="8" creationId="{A73E9BDD-A30B-47DF-9B51-53E45BE69BAD}"/>
          </ac:spMkLst>
        </pc:spChg>
        <pc:spChg chg="del">
          <ac:chgData name="Tyler Wenzel" userId="62dd37ac68f67b5d" providerId="LiveId" clId="{16CD091E-3110-4886-A1E8-74BC3EBAC9D0}" dt="2020-11-01T22:35:38.565" v="5282" actId="478"/>
          <ac:spMkLst>
            <pc:docMk/>
            <pc:sldMk cId="3930567620" sldId="291"/>
            <ac:spMk id="14" creationId="{B095EBD5-D201-4928-BAE0-067CF5BE616A}"/>
          </ac:spMkLst>
        </pc:spChg>
        <pc:spChg chg="del">
          <ac:chgData name="Tyler Wenzel" userId="62dd37ac68f67b5d" providerId="LiveId" clId="{16CD091E-3110-4886-A1E8-74BC3EBAC9D0}" dt="2020-11-01T22:35:38.565" v="5282" actId="478"/>
          <ac:spMkLst>
            <pc:docMk/>
            <pc:sldMk cId="3930567620" sldId="291"/>
            <ac:spMk id="20" creationId="{A027CA77-7BFE-4C6D-B0FC-4D6B842BABF0}"/>
          </ac:spMkLst>
        </pc:spChg>
        <pc:grpChg chg="del">
          <ac:chgData name="Tyler Wenzel" userId="62dd37ac68f67b5d" providerId="LiveId" clId="{16CD091E-3110-4886-A1E8-74BC3EBAC9D0}" dt="2020-11-01T22:35:38.565" v="5282" actId="478"/>
          <ac:grpSpMkLst>
            <pc:docMk/>
            <pc:sldMk cId="3930567620" sldId="291"/>
            <ac:grpSpMk id="11" creationId="{8F47A4E0-D16E-484D-B2C4-FCBA90C11EFC}"/>
          </ac:grpSpMkLst>
        </pc:grpChg>
        <pc:picChg chg="add mod">
          <ac:chgData name="Tyler Wenzel" userId="62dd37ac68f67b5d" providerId="LiveId" clId="{16CD091E-3110-4886-A1E8-74BC3EBAC9D0}" dt="2020-11-01T22:35:48.799" v="5285" actId="1076"/>
          <ac:picMkLst>
            <pc:docMk/>
            <pc:sldMk cId="3930567620" sldId="291"/>
            <ac:picMk id="3" creationId="{A8E7C79C-C088-49AB-ACB4-46E676064874}"/>
          </ac:picMkLst>
        </pc:picChg>
      </pc:sldChg>
      <pc:sldChg chg="addSp delSp modSp new mod">
        <pc:chgData name="Tyler Wenzel" userId="62dd37ac68f67b5d" providerId="LiveId" clId="{16CD091E-3110-4886-A1E8-74BC3EBAC9D0}" dt="2020-11-02T01:16:59.989" v="7616" actId="20577"/>
        <pc:sldMkLst>
          <pc:docMk/>
          <pc:sldMk cId="2164038248" sldId="292"/>
        </pc:sldMkLst>
        <pc:spChg chg="mod">
          <ac:chgData name="Tyler Wenzel" userId="62dd37ac68f67b5d" providerId="LiveId" clId="{16CD091E-3110-4886-A1E8-74BC3EBAC9D0}" dt="2020-11-02T01:09:12.142" v="7039" actId="1076"/>
          <ac:spMkLst>
            <pc:docMk/>
            <pc:sldMk cId="2164038248" sldId="292"/>
            <ac:spMk id="2" creationId="{C2E12B2D-3992-48E2-B650-BA7A35C7AAC7}"/>
          </ac:spMkLst>
        </pc:spChg>
        <pc:spChg chg="mod">
          <ac:chgData name="Tyler Wenzel" userId="62dd37ac68f67b5d" providerId="LiveId" clId="{16CD091E-3110-4886-A1E8-74BC3EBAC9D0}" dt="2020-11-02T01:16:59.989" v="7616" actId="20577"/>
          <ac:spMkLst>
            <pc:docMk/>
            <pc:sldMk cId="2164038248" sldId="292"/>
            <ac:spMk id="3" creationId="{CBDAD0FC-20ED-4F29-8164-DCAD0A0779A4}"/>
          </ac:spMkLst>
        </pc:spChg>
        <pc:spChg chg="add del mod">
          <ac:chgData name="Tyler Wenzel" userId="62dd37ac68f67b5d" providerId="LiveId" clId="{16CD091E-3110-4886-A1E8-74BC3EBAC9D0}" dt="2020-11-02T01:16:14.317" v="7608" actId="478"/>
          <ac:spMkLst>
            <pc:docMk/>
            <pc:sldMk cId="2164038248" sldId="292"/>
            <ac:spMk id="6" creationId="{D70E8A80-44CF-4BCF-9DB3-2998EECD9705}"/>
          </ac:spMkLst>
        </pc:spChg>
      </pc:sldChg>
      <pc:sldChg chg="addSp delSp modSp add mod">
        <pc:chgData name="Tyler Wenzel" userId="62dd37ac68f67b5d" providerId="LiveId" clId="{16CD091E-3110-4886-A1E8-74BC3EBAC9D0}" dt="2020-11-02T01:17:35.528" v="7673" actId="20577"/>
        <pc:sldMkLst>
          <pc:docMk/>
          <pc:sldMk cId="2642795033" sldId="293"/>
        </pc:sldMkLst>
        <pc:spChg chg="mod">
          <ac:chgData name="Tyler Wenzel" userId="62dd37ac68f67b5d" providerId="LiveId" clId="{16CD091E-3110-4886-A1E8-74BC3EBAC9D0}" dt="2020-11-02T01:17:35.528" v="7673" actId="20577"/>
          <ac:spMkLst>
            <pc:docMk/>
            <pc:sldMk cId="2642795033" sldId="293"/>
            <ac:spMk id="2" creationId="{C2E12B2D-3992-48E2-B650-BA7A35C7AAC7}"/>
          </ac:spMkLst>
        </pc:spChg>
        <pc:spChg chg="mod">
          <ac:chgData name="Tyler Wenzel" userId="62dd37ac68f67b5d" providerId="LiveId" clId="{16CD091E-3110-4886-A1E8-74BC3EBAC9D0}" dt="2020-11-02T01:12:28.279" v="7180"/>
          <ac:spMkLst>
            <pc:docMk/>
            <pc:sldMk cId="2642795033" sldId="293"/>
            <ac:spMk id="3" creationId="{CBDAD0FC-20ED-4F29-8164-DCAD0A0779A4}"/>
          </ac:spMkLst>
        </pc:spChg>
        <pc:spChg chg="add del">
          <ac:chgData name="Tyler Wenzel" userId="62dd37ac68f67b5d" providerId="LiveId" clId="{16CD091E-3110-4886-A1E8-74BC3EBAC9D0}" dt="2020-11-02T01:09:29.145" v="7042" actId="22"/>
          <ac:spMkLst>
            <pc:docMk/>
            <pc:sldMk cId="2642795033" sldId="293"/>
            <ac:spMk id="6" creationId="{3A224A5D-9CAA-4C53-A8BD-A089D0129118}"/>
          </ac:spMkLst>
        </pc:spChg>
        <pc:spChg chg="add mod">
          <ac:chgData name="Tyler Wenzel" userId="62dd37ac68f67b5d" providerId="LiveId" clId="{16CD091E-3110-4886-A1E8-74BC3EBAC9D0}" dt="2020-11-02T01:12:35.522" v="7182" actId="1076"/>
          <ac:spMkLst>
            <pc:docMk/>
            <pc:sldMk cId="2642795033" sldId="293"/>
            <ac:spMk id="8" creationId="{DD6629EE-3D3E-4DBF-9A1C-D4416B6943B8}"/>
          </ac:spMkLst>
        </pc:spChg>
      </pc:sldChg>
      <pc:sldChg chg="modSp add mod ord">
        <pc:chgData name="Tyler Wenzel" userId="62dd37ac68f67b5d" providerId="LiveId" clId="{16CD091E-3110-4886-A1E8-74BC3EBAC9D0}" dt="2020-11-02T22:06:53.477" v="15020" actId="20577"/>
        <pc:sldMkLst>
          <pc:docMk/>
          <pc:sldMk cId="3548453342" sldId="294"/>
        </pc:sldMkLst>
        <pc:spChg chg="mod">
          <ac:chgData name="Tyler Wenzel" userId="62dd37ac68f67b5d" providerId="LiveId" clId="{16CD091E-3110-4886-A1E8-74BC3EBAC9D0}" dt="2020-11-02T22:05:16.498" v="14843" actId="313"/>
          <ac:spMkLst>
            <pc:docMk/>
            <pc:sldMk cId="3548453342" sldId="294"/>
            <ac:spMk id="2" creationId="{C2E12B2D-3992-48E2-B650-BA7A35C7AAC7}"/>
          </ac:spMkLst>
        </pc:spChg>
        <pc:spChg chg="mod">
          <ac:chgData name="Tyler Wenzel" userId="62dd37ac68f67b5d" providerId="LiveId" clId="{16CD091E-3110-4886-A1E8-74BC3EBAC9D0}" dt="2020-11-02T22:06:53.477" v="15020" actId="20577"/>
          <ac:spMkLst>
            <pc:docMk/>
            <pc:sldMk cId="3548453342" sldId="294"/>
            <ac:spMk id="3" creationId="{CBDAD0FC-20ED-4F29-8164-DCAD0A0779A4}"/>
          </ac:spMkLst>
        </pc:spChg>
      </pc:sldChg>
      <pc:sldChg chg="addSp delSp modSp add mod ord">
        <pc:chgData name="Tyler Wenzel" userId="62dd37ac68f67b5d" providerId="LiveId" clId="{16CD091E-3110-4886-A1E8-74BC3EBAC9D0}" dt="2020-11-02T17:05:50.233" v="9513"/>
        <pc:sldMkLst>
          <pc:docMk/>
          <pc:sldMk cId="845300869" sldId="295"/>
        </pc:sldMkLst>
        <pc:spChg chg="mod">
          <ac:chgData name="Tyler Wenzel" userId="62dd37ac68f67b5d" providerId="LiveId" clId="{16CD091E-3110-4886-A1E8-74BC3EBAC9D0}" dt="2020-11-02T00:58:31.894" v="6378" actId="20577"/>
          <ac:spMkLst>
            <pc:docMk/>
            <pc:sldMk cId="845300869" sldId="295"/>
            <ac:spMk id="2" creationId="{49DD52DF-8733-477E-9D2E-B0B36B718CC8}"/>
          </ac:spMkLst>
        </pc:spChg>
        <pc:spChg chg="add del mod">
          <ac:chgData name="Tyler Wenzel" userId="62dd37ac68f67b5d" providerId="LiveId" clId="{16CD091E-3110-4886-A1E8-74BC3EBAC9D0}" dt="2020-11-02T17:05:50.233" v="9513"/>
          <ac:spMkLst>
            <pc:docMk/>
            <pc:sldMk cId="845300869" sldId="295"/>
            <ac:spMk id="5" creationId="{FD5B4158-2895-4456-94C8-16387E6F7EC2}"/>
          </ac:spMkLst>
        </pc:spChg>
        <pc:spChg chg="add del mod">
          <ac:chgData name="Tyler Wenzel" userId="62dd37ac68f67b5d" providerId="LiveId" clId="{16CD091E-3110-4886-A1E8-74BC3EBAC9D0}" dt="2020-11-02T17:05:50.233" v="9513"/>
          <ac:spMkLst>
            <pc:docMk/>
            <pc:sldMk cId="845300869" sldId="295"/>
            <ac:spMk id="7" creationId="{B137DCCC-917E-4DF8-BE7D-C735E2B9C1FF}"/>
          </ac:spMkLst>
        </pc:spChg>
        <pc:picChg chg="add del mod">
          <ac:chgData name="Tyler Wenzel" userId="62dd37ac68f67b5d" providerId="LiveId" clId="{16CD091E-3110-4886-A1E8-74BC3EBAC9D0}" dt="2020-11-02T17:05:50.233" v="9513"/>
          <ac:picMkLst>
            <pc:docMk/>
            <pc:sldMk cId="845300869" sldId="295"/>
            <ac:picMk id="4" creationId="{8CF628BF-0806-4A51-8BC8-BD9EF98C6B8C}"/>
          </ac:picMkLst>
        </pc:picChg>
        <pc:cxnChg chg="add del mod">
          <ac:chgData name="Tyler Wenzel" userId="62dd37ac68f67b5d" providerId="LiveId" clId="{16CD091E-3110-4886-A1E8-74BC3EBAC9D0}" dt="2020-11-02T17:05:50.233" v="9513"/>
          <ac:cxnSpMkLst>
            <pc:docMk/>
            <pc:sldMk cId="845300869" sldId="295"/>
            <ac:cxnSpMk id="6" creationId="{6D5860C3-5EF6-4CF4-A426-F1B70655CA8D}"/>
          </ac:cxnSpMkLst>
        </pc:cxnChg>
      </pc:sldChg>
      <pc:sldChg chg="add del ord">
        <pc:chgData name="Tyler Wenzel" userId="62dd37ac68f67b5d" providerId="LiveId" clId="{16CD091E-3110-4886-A1E8-74BC3EBAC9D0}" dt="2020-11-02T00:49:13.568" v="6231" actId="47"/>
        <pc:sldMkLst>
          <pc:docMk/>
          <pc:sldMk cId="3566137458" sldId="295"/>
        </pc:sldMkLst>
      </pc:sldChg>
      <pc:sldChg chg="add del ord">
        <pc:chgData name="Tyler Wenzel" userId="62dd37ac68f67b5d" providerId="LiveId" clId="{16CD091E-3110-4886-A1E8-74BC3EBAC9D0}" dt="2020-11-02T00:49:12.850" v="6230" actId="47"/>
        <pc:sldMkLst>
          <pc:docMk/>
          <pc:sldMk cId="1576457511" sldId="296"/>
        </pc:sldMkLst>
      </pc:sldChg>
      <pc:sldChg chg="modSp new mod">
        <pc:chgData name="Tyler Wenzel" userId="62dd37ac68f67b5d" providerId="LiveId" clId="{16CD091E-3110-4886-A1E8-74BC3EBAC9D0}" dt="2020-11-02T22:00:18.089" v="14501" actId="20577"/>
        <pc:sldMkLst>
          <pc:docMk/>
          <pc:sldMk cId="3231570072" sldId="296"/>
        </pc:sldMkLst>
        <pc:spChg chg="mod">
          <ac:chgData name="Tyler Wenzel" userId="62dd37ac68f67b5d" providerId="LiveId" clId="{16CD091E-3110-4886-A1E8-74BC3EBAC9D0}" dt="2020-11-02T21:58:45.798" v="14395" actId="1076"/>
          <ac:spMkLst>
            <pc:docMk/>
            <pc:sldMk cId="3231570072" sldId="296"/>
            <ac:spMk id="2" creationId="{670BC7CE-5783-434E-856B-D81F1EEE7E1E}"/>
          </ac:spMkLst>
        </pc:spChg>
        <pc:spChg chg="mod">
          <ac:chgData name="Tyler Wenzel" userId="62dd37ac68f67b5d" providerId="LiveId" clId="{16CD091E-3110-4886-A1E8-74BC3EBAC9D0}" dt="2020-11-02T22:00:18.089" v="14501" actId="20577"/>
          <ac:spMkLst>
            <pc:docMk/>
            <pc:sldMk cId="3231570072" sldId="296"/>
            <ac:spMk id="3" creationId="{7DB4E98E-93CC-45E2-8383-C0849E69E701}"/>
          </ac:spMkLst>
        </pc:spChg>
      </pc:sldChg>
      <pc:sldChg chg="modSp add mod">
        <pc:chgData name="Tyler Wenzel" userId="62dd37ac68f67b5d" providerId="LiveId" clId="{16CD091E-3110-4886-A1E8-74BC3EBAC9D0}" dt="2020-11-02T17:07:19.042" v="9579" actId="207"/>
        <pc:sldMkLst>
          <pc:docMk/>
          <pc:sldMk cId="1033632487" sldId="297"/>
        </pc:sldMkLst>
        <pc:spChg chg="mod">
          <ac:chgData name="Tyler Wenzel" userId="62dd37ac68f67b5d" providerId="LiveId" clId="{16CD091E-3110-4886-A1E8-74BC3EBAC9D0}" dt="2020-11-02T17:07:19.042" v="9579" actId="207"/>
          <ac:spMkLst>
            <pc:docMk/>
            <pc:sldMk cId="1033632487" sldId="297"/>
            <ac:spMk id="2" creationId="{49DD52DF-8733-477E-9D2E-B0B36B718CC8}"/>
          </ac:spMkLst>
        </pc:spChg>
      </pc:sldChg>
      <pc:sldChg chg="modSp add mod ord">
        <pc:chgData name="Tyler Wenzel" userId="62dd37ac68f67b5d" providerId="LiveId" clId="{16CD091E-3110-4886-A1E8-74BC3EBAC9D0}" dt="2020-11-02T19:54:34.452" v="12946" actId="20577"/>
        <pc:sldMkLst>
          <pc:docMk/>
          <pc:sldMk cId="525879877" sldId="298"/>
        </pc:sldMkLst>
        <pc:spChg chg="mod">
          <ac:chgData name="Tyler Wenzel" userId="62dd37ac68f67b5d" providerId="LiveId" clId="{16CD091E-3110-4886-A1E8-74BC3EBAC9D0}" dt="2020-11-02T19:53:55.026" v="12904" actId="1076"/>
          <ac:spMkLst>
            <pc:docMk/>
            <pc:sldMk cId="525879877" sldId="298"/>
            <ac:spMk id="2" creationId="{78F7BE2E-63BB-4A52-B141-1083056C28C3}"/>
          </ac:spMkLst>
        </pc:spChg>
        <pc:spChg chg="mod">
          <ac:chgData name="Tyler Wenzel" userId="62dd37ac68f67b5d" providerId="LiveId" clId="{16CD091E-3110-4886-A1E8-74BC3EBAC9D0}" dt="2020-11-02T19:54:34.452" v="12946" actId="20577"/>
          <ac:spMkLst>
            <pc:docMk/>
            <pc:sldMk cId="525879877" sldId="298"/>
            <ac:spMk id="6" creationId="{3E366331-9E8F-41C2-8ECA-153AF1CD0A06}"/>
          </ac:spMkLst>
        </pc:spChg>
      </pc:sldChg>
      <pc:sldChg chg="modSp add del mod">
        <pc:chgData name="Tyler Wenzel" userId="62dd37ac68f67b5d" providerId="LiveId" clId="{16CD091E-3110-4886-A1E8-74BC3EBAC9D0}" dt="2020-11-02T19:50:46.755" v="12337" actId="2696"/>
        <pc:sldMkLst>
          <pc:docMk/>
          <pc:sldMk cId="3288659873" sldId="298"/>
        </pc:sldMkLst>
        <pc:spChg chg="mod">
          <ac:chgData name="Tyler Wenzel" userId="62dd37ac68f67b5d" providerId="LiveId" clId="{16CD091E-3110-4886-A1E8-74BC3EBAC9D0}" dt="2020-11-02T19:50:41.214" v="12336" actId="20577"/>
          <ac:spMkLst>
            <pc:docMk/>
            <pc:sldMk cId="3288659873" sldId="298"/>
            <ac:spMk id="2" creationId="{78F7BE2E-63BB-4A52-B141-1083056C28C3}"/>
          </ac:spMkLst>
        </pc:spChg>
      </pc:sldChg>
      <pc:sldChg chg="modSp add mod ord">
        <pc:chgData name="Tyler Wenzel" userId="62dd37ac68f67b5d" providerId="LiveId" clId="{16CD091E-3110-4886-A1E8-74BC3EBAC9D0}" dt="2020-11-02T21:46:44.766" v="13798" actId="12"/>
        <pc:sldMkLst>
          <pc:docMk/>
          <pc:sldMk cId="1944654269" sldId="299"/>
        </pc:sldMkLst>
        <pc:spChg chg="mod">
          <ac:chgData name="Tyler Wenzel" userId="62dd37ac68f67b5d" providerId="LiveId" clId="{16CD091E-3110-4886-A1E8-74BC3EBAC9D0}" dt="2020-11-02T21:46:44.766" v="13798" actId="12"/>
          <ac:spMkLst>
            <pc:docMk/>
            <pc:sldMk cId="1944654269" sldId="299"/>
            <ac:spMk id="6" creationId="{3E366331-9E8F-41C2-8ECA-153AF1CD0A06}"/>
          </ac:spMkLst>
        </pc:spChg>
      </pc:sldChg>
      <pc:sldChg chg="modSp add mod ord">
        <pc:chgData name="Tyler Wenzel" userId="62dd37ac68f67b5d" providerId="LiveId" clId="{16CD091E-3110-4886-A1E8-74BC3EBAC9D0}" dt="2020-11-02T23:14:29.616" v="21416" actId="1076"/>
        <pc:sldMkLst>
          <pc:docMk/>
          <pc:sldMk cId="927414813" sldId="300"/>
        </pc:sldMkLst>
        <pc:spChg chg="mod">
          <ac:chgData name="Tyler Wenzel" userId="62dd37ac68f67b5d" providerId="LiveId" clId="{16CD091E-3110-4886-A1E8-74BC3EBAC9D0}" dt="2020-11-02T23:14:29.616" v="21416" actId="1076"/>
          <ac:spMkLst>
            <pc:docMk/>
            <pc:sldMk cId="927414813" sldId="300"/>
            <ac:spMk id="2" creationId="{C2E12B2D-3992-48E2-B650-BA7A35C7AAC7}"/>
          </ac:spMkLst>
        </pc:spChg>
        <pc:spChg chg="mod">
          <ac:chgData name="Tyler Wenzel" userId="62dd37ac68f67b5d" providerId="LiveId" clId="{16CD091E-3110-4886-A1E8-74BC3EBAC9D0}" dt="2020-11-02T23:14:26.770" v="21415" actId="1076"/>
          <ac:spMkLst>
            <pc:docMk/>
            <pc:sldMk cId="927414813" sldId="300"/>
            <ac:spMk id="3" creationId="{CBDAD0FC-20ED-4F29-8164-DCAD0A0779A4}"/>
          </ac:spMkLst>
        </pc:spChg>
      </pc:sldChg>
      <pc:sldChg chg="addSp modSp add mod">
        <pc:chgData name="Tyler Wenzel" userId="62dd37ac68f67b5d" providerId="LiveId" clId="{16CD091E-3110-4886-A1E8-74BC3EBAC9D0}" dt="2020-11-02T22:14:30.487" v="15678" actId="20577"/>
        <pc:sldMkLst>
          <pc:docMk/>
          <pc:sldMk cId="3249424072" sldId="301"/>
        </pc:sldMkLst>
        <pc:spChg chg="mod">
          <ac:chgData name="Tyler Wenzel" userId="62dd37ac68f67b5d" providerId="LiveId" clId="{16CD091E-3110-4886-A1E8-74BC3EBAC9D0}" dt="2020-11-02T22:13:47.174" v="15535" actId="20577"/>
          <ac:spMkLst>
            <pc:docMk/>
            <pc:sldMk cId="3249424072" sldId="301"/>
            <ac:spMk id="3" creationId="{CBDAD0FC-20ED-4F29-8164-DCAD0A0779A4}"/>
          </ac:spMkLst>
        </pc:spChg>
        <pc:spChg chg="add mod">
          <ac:chgData name="Tyler Wenzel" userId="62dd37ac68f67b5d" providerId="LiveId" clId="{16CD091E-3110-4886-A1E8-74BC3EBAC9D0}" dt="2020-11-02T22:14:30.487" v="15678" actId="20577"/>
          <ac:spMkLst>
            <pc:docMk/>
            <pc:sldMk cId="3249424072" sldId="301"/>
            <ac:spMk id="5" creationId="{29867754-2CBA-46E5-BAE5-D463120FBC8B}"/>
          </ac:spMkLst>
        </pc:spChg>
      </pc:sldChg>
      <pc:sldChg chg="modSp add del mod ord">
        <pc:chgData name="Tyler Wenzel" userId="62dd37ac68f67b5d" providerId="LiveId" clId="{16CD091E-3110-4886-A1E8-74BC3EBAC9D0}" dt="2020-11-02T22:21:19.195" v="16526" actId="47"/>
        <pc:sldMkLst>
          <pc:docMk/>
          <pc:sldMk cId="2580125909" sldId="302"/>
        </pc:sldMkLst>
        <pc:spChg chg="mod">
          <ac:chgData name="Tyler Wenzel" userId="62dd37ac68f67b5d" providerId="LiveId" clId="{16CD091E-3110-4886-A1E8-74BC3EBAC9D0}" dt="2020-11-02T22:15:46.669" v="15752" actId="20577"/>
          <ac:spMkLst>
            <pc:docMk/>
            <pc:sldMk cId="2580125909" sldId="302"/>
            <ac:spMk id="2" creationId="{49DD52DF-8733-477E-9D2E-B0B36B718CC8}"/>
          </ac:spMkLst>
        </pc:spChg>
      </pc:sldChg>
      <pc:sldChg chg="modSp add mod ord">
        <pc:chgData name="Tyler Wenzel" userId="62dd37ac68f67b5d" providerId="LiveId" clId="{16CD091E-3110-4886-A1E8-74BC3EBAC9D0}" dt="2020-11-02T23:10:46.417" v="21337" actId="20577"/>
        <pc:sldMkLst>
          <pc:docMk/>
          <pc:sldMk cId="39786326" sldId="303"/>
        </pc:sldMkLst>
        <pc:spChg chg="mod">
          <ac:chgData name="Tyler Wenzel" userId="62dd37ac68f67b5d" providerId="LiveId" clId="{16CD091E-3110-4886-A1E8-74BC3EBAC9D0}" dt="2020-11-02T22:22:10.822" v="16637" actId="20577"/>
          <ac:spMkLst>
            <pc:docMk/>
            <pc:sldMk cId="39786326" sldId="303"/>
            <ac:spMk id="2" creationId="{C2E12B2D-3992-48E2-B650-BA7A35C7AAC7}"/>
          </ac:spMkLst>
        </pc:spChg>
        <pc:spChg chg="mod">
          <ac:chgData name="Tyler Wenzel" userId="62dd37ac68f67b5d" providerId="LiveId" clId="{16CD091E-3110-4886-A1E8-74BC3EBAC9D0}" dt="2020-11-02T23:10:46.417" v="21337" actId="20577"/>
          <ac:spMkLst>
            <pc:docMk/>
            <pc:sldMk cId="39786326" sldId="303"/>
            <ac:spMk id="3" creationId="{CBDAD0FC-20ED-4F29-8164-DCAD0A0779A4}"/>
          </ac:spMkLst>
        </pc:spChg>
      </pc:sldChg>
      <pc:sldChg chg="modSp add mod">
        <pc:chgData name="Tyler Wenzel" userId="62dd37ac68f67b5d" providerId="LiveId" clId="{16CD091E-3110-4886-A1E8-74BC3EBAC9D0}" dt="2020-11-02T22:29:44.543" v="17401" actId="20577"/>
        <pc:sldMkLst>
          <pc:docMk/>
          <pc:sldMk cId="3717338812" sldId="304"/>
        </pc:sldMkLst>
        <pc:spChg chg="mod">
          <ac:chgData name="Tyler Wenzel" userId="62dd37ac68f67b5d" providerId="LiveId" clId="{16CD091E-3110-4886-A1E8-74BC3EBAC9D0}" dt="2020-11-02T22:29:44.543" v="17401" actId="20577"/>
          <ac:spMkLst>
            <pc:docMk/>
            <pc:sldMk cId="3717338812" sldId="304"/>
            <ac:spMk id="6" creationId="{3E366331-9E8F-41C2-8ECA-153AF1CD0A06}"/>
          </ac:spMkLst>
        </pc:spChg>
      </pc:sldChg>
      <pc:sldChg chg="addSp delSp modSp add mod">
        <pc:chgData name="Tyler Wenzel" userId="62dd37ac68f67b5d" providerId="LiveId" clId="{16CD091E-3110-4886-A1E8-74BC3EBAC9D0}" dt="2020-11-02T23:14:17.646" v="21413" actId="14100"/>
        <pc:sldMkLst>
          <pc:docMk/>
          <pc:sldMk cId="3548149998" sldId="305"/>
        </pc:sldMkLst>
        <pc:spChg chg="mod">
          <ac:chgData name="Tyler Wenzel" userId="62dd37ac68f67b5d" providerId="LiveId" clId="{16CD091E-3110-4886-A1E8-74BC3EBAC9D0}" dt="2020-11-02T23:13:16.150" v="21405" actId="14100"/>
          <ac:spMkLst>
            <pc:docMk/>
            <pc:sldMk cId="3548149998" sldId="305"/>
            <ac:spMk id="2" creationId="{C2E12B2D-3992-48E2-B650-BA7A35C7AAC7}"/>
          </ac:spMkLst>
        </pc:spChg>
        <pc:spChg chg="mod">
          <ac:chgData name="Tyler Wenzel" userId="62dd37ac68f67b5d" providerId="LiveId" clId="{16CD091E-3110-4886-A1E8-74BC3EBAC9D0}" dt="2020-11-02T23:14:17.646" v="21413" actId="14100"/>
          <ac:spMkLst>
            <pc:docMk/>
            <pc:sldMk cId="3548149998" sldId="305"/>
            <ac:spMk id="3" creationId="{CBDAD0FC-20ED-4F29-8164-DCAD0A0779A4}"/>
          </ac:spMkLst>
        </pc:spChg>
        <pc:spChg chg="add del mod">
          <ac:chgData name="Tyler Wenzel" userId="62dd37ac68f67b5d" providerId="LiveId" clId="{16CD091E-3110-4886-A1E8-74BC3EBAC9D0}" dt="2020-11-02T23:14:14.690" v="21412" actId="478"/>
          <ac:spMkLst>
            <pc:docMk/>
            <pc:sldMk cId="3548149998" sldId="305"/>
            <ac:spMk id="5" creationId="{AB615711-5247-4BBA-BD3A-F4E842407989}"/>
          </ac:spMkLst>
        </pc:spChg>
        <pc:spChg chg="del">
          <ac:chgData name="Tyler Wenzel" userId="62dd37ac68f67b5d" providerId="LiveId" clId="{16CD091E-3110-4886-A1E8-74BC3EBAC9D0}" dt="2020-11-02T22:46:52.030" v="18186" actId="478"/>
          <ac:spMkLst>
            <pc:docMk/>
            <pc:sldMk cId="3548149998" sldId="305"/>
            <ac:spMk id="8" creationId="{DD6629EE-3D3E-4DBF-9A1C-D4416B6943B8}"/>
          </ac:spMkLst>
        </pc:spChg>
        <pc:spChg chg="mod">
          <ac:chgData name="Tyler Wenzel" userId="62dd37ac68f67b5d" providerId="LiveId" clId="{16CD091E-3110-4886-A1E8-74BC3EBAC9D0}" dt="2020-11-02T23:13:01.621" v="21401"/>
          <ac:spMkLst>
            <pc:docMk/>
            <pc:sldMk cId="3548149998" sldId="305"/>
            <ac:spMk id="9" creationId="{984773B0-CA1E-49B1-81CC-7C098CB3B2DC}"/>
          </ac:spMkLst>
        </pc:spChg>
        <pc:spChg chg="mod">
          <ac:chgData name="Tyler Wenzel" userId="62dd37ac68f67b5d" providerId="LiveId" clId="{16CD091E-3110-4886-A1E8-74BC3EBAC9D0}" dt="2020-11-02T23:13:01.621" v="21401"/>
          <ac:spMkLst>
            <pc:docMk/>
            <pc:sldMk cId="3548149998" sldId="305"/>
            <ac:spMk id="10" creationId="{E35C5CE9-B6E3-4863-98BB-C2B4490C7D96}"/>
          </ac:spMkLst>
        </pc:spChg>
        <pc:spChg chg="mod">
          <ac:chgData name="Tyler Wenzel" userId="62dd37ac68f67b5d" providerId="LiveId" clId="{16CD091E-3110-4886-A1E8-74BC3EBAC9D0}" dt="2020-11-02T23:13:01.621" v="21401"/>
          <ac:spMkLst>
            <pc:docMk/>
            <pc:sldMk cId="3548149998" sldId="305"/>
            <ac:spMk id="12" creationId="{64C8C6F1-95AF-4815-BB47-BD919928627C}"/>
          </ac:spMkLst>
        </pc:spChg>
        <pc:spChg chg="mod">
          <ac:chgData name="Tyler Wenzel" userId="62dd37ac68f67b5d" providerId="LiveId" clId="{16CD091E-3110-4886-A1E8-74BC3EBAC9D0}" dt="2020-11-02T23:13:01.621" v="21401"/>
          <ac:spMkLst>
            <pc:docMk/>
            <pc:sldMk cId="3548149998" sldId="305"/>
            <ac:spMk id="13" creationId="{4AB20E0C-D550-4A56-B2B2-20AA3948C844}"/>
          </ac:spMkLst>
        </pc:spChg>
        <pc:spChg chg="mod">
          <ac:chgData name="Tyler Wenzel" userId="62dd37ac68f67b5d" providerId="LiveId" clId="{16CD091E-3110-4886-A1E8-74BC3EBAC9D0}" dt="2020-11-02T23:13:01.621" v="21401"/>
          <ac:spMkLst>
            <pc:docMk/>
            <pc:sldMk cId="3548149998" sldId="305"/>
            <ac:spMk id="14" creationId="{50AE45EC-BEA4-4393-B9B8-1AC3C51A1509}"/>
          </ac:spMkLst>
        </pc:spChg>
        <pc:grpChg chg="add del mod">
          <ac:chgData name="Tyler Wenzel" userId="62dd37ac68f67b5d" providerId="LiveId" clId="{16CD091E-3110-4886-A1E8-74BC3EBAC9D0}" dt="2020-11-02T23:14:13.199" v="21411" actId="478"/>
          <ac:grpSpMkLst>
            <pc:docMk/>
            <pc:sldMk cId="3548149998" sldId="305"/>
            <ac:grpSpMk id="6" creationId="{D2E3A012-BB11-445E-A34F-36F602D85697}"/>
          </ac:grpSpMkLst>
        </pc:grpChg>
        <pc:grpChg chg="mod">
          <ac:chgData name="Tyler Wenzel" userId="62dd37ac68f67b5d" providerId="LiveId" clId="{16CD091E-3110-4886-A1E8-74BC3EBAC9D0}" dt="2020-11-02T23:13:01.621" v="21401"/>
          <ac:grpSpMkLst>
            <pc:docMk/>
            <pc:sldMk cId="3548149998" sldId="305"/>
            <ac:grpSpMk id="7" creationId="{B1CB2573-738F-4948-88DB-B10B24B4361A}"/>
          </ac:grpSpMkLst>
        </pc:grpChg>
        <pc:picChg chg="mod">
          <ac:chgData name="Tyler Wenzel" userId="62dd37ac68f67b5d" providerId="LiveId" clId="{16CD091E-3110-4886-A1E8-74BC3EBAC9D0}" dt="2020-11-02T23:13:01.621" v="21401"/>
          <ac:picMkLst>
            <pc:docMk/>
            <pc:sldMk cId="3548149998" sldId="305"/>
            <ac:picMk id="11" creationId="{0E067D89-B340-4D95-9C69-A93639ECF9DF}"/>
          </ac:picMkLst>
        </pc:picChg>
      </pc:sldChg>
      <pc:sldChg chg="addSp delSp modSp add mod">
        <pc:chgData name="Tyler Wenzel" userId="62dd37ac68f67b5d" providerId="LiveId" clId="{16CD091E-3110-4886-A1E8-74BC3EBAC9D0}" dt="2020-11-02T23:14:09.843" v="21410"/>
        <pc:sldMkLst>
          <pc:docMk/>
          <pc:sldMk cId="79540899" sldId="306"/>
        </pc:sldMkLst>
        <pc:spChg chg="mod">
          <ac:chgData name="Tyler Wenzel" userId="62dd37ac68f67b5d" providerId="LiveId" clId="{16CD091E-3110-4886-A1E8-74BC3EBAC9D0}" dt="2020-11-02T22:38:00.109" v="17660" actId="20577"/>
          <ac:spMkLst>
            <pc:docMk/>
            <pc:sldMk cId="79540899" sldId="306"/>
            <ac:spMk id="2" creationId="{C2E12B2D-3992-48E2-B650-BA7A35C7AAC7}"/>
          </ac:spMkLst>
        </pc:spChg>
        <pc:spChg chg="mod">
          <ac:chgData name="Tyler Wenzel" userId="62dd37ac68f67b5d" providerId="LiveId" clId="{16CD091E-3110-4886-A1E8-74BC3EBAC9D0}" dt="2020-11-02T23:12:34.648" v="21394" actId="27636"/>
          <ac:spMkLst>
            <pc:docMk/>
            <pc:sldMk cId="79540899" sldId="306"/>
            <ac:spMk id="3" creationId="{CBDAD0FC-20ED-4F29-8164-DCAD0A0779A4}"/>
          </ac:spMkLst>
        </pc:spChg>
        <pc:spChg chg="del mod">
          <ac:chgData name="Tyler Wenzel" userId="62dd37ac68f67b5d" providerId="LiveId" clId="{16CD091E-3110-4886-A1E8-74BC3EBAC9D0}" dt="2020-11-02T22:40:01.574" v="17819" actId="478"/>
          <ac:spMkLst>
            <pc:docMk/>
            <pc:sldMk cId="79540899" sldId="306"/>
            <ac:spMk id="8" creationId="{DD6629EE-3D3E-4DBF-9A1C-D4416B6943B8}"/>
          </ac:spMkLst>
        </pc:spChg>
        <pc:spChg chg="mod">
          <ac:chgData name="Tyler Wenzel" userId="62dd37ac68f67b5d" providerId="LiveId" clId="{16CD091E-3110-4886-A1E8-74BC3EBAC9D0}" dt="2020-11-02T23:14:09.843" v="21410"/>
          <ac:spMkLst>
            <pc:docMk/>
            <pc:sldMk cId="79540899" sldId="306"/>
            <ac:spMk id="11" creationId="{8B2DC9D9-A268-4E28-A74D-5088EEDCF8D1}"/>
          </ac:spMkLst>
        </pc:spChg>
        <pc:spChg chg="mod">
          <ac:chgData name="Tyler Wenzel" userId="62dd37ac68f67b5d" providerId="LiveId" clId="{16CD091E-3110-4886-A1E8-74BC3EBAC9D0}" dt="2020-11-02T23:14:09.843" v="21410"/>
          <ac:spMkLst>
            <pc:docMk/>
            <pc:sldMk cId="79540899" sldId="306"/>
            <ac:spMk id="12" creationId="{EC8CF24B-9C37-4845-82BA-9E1198BD4FC9}"/>
          </ac:spMkLst>
        </pc:spChg>
        <pc:spChg chg="mod">
          <ac:chgData name="Tyler Wenzel" userId="62dd37ac68f67b5d" providerId="LiveId" clId="{16CD091E-3110-4886-A1E8-74BC3EBAC9D0}" dt="2020-11-02T23:14:09.843" v="21410"/>
          <ac:spMkLst>
            <pc:docMk/>
            <pc:sldMk cId="79540899" sldId="306"/>
            <ac:spMk id="14" creationId="{83B301BF-59F8-4FE9-AA9E-FADFE87FDF7B}"/>
          </ac:spMkLst>
        </pc:spChg>
        <pc:spChg chg="mod">
          <ac:chgData name="Tyler Wenzel" userId="62dd37ac68f67b5d" providerId="LiveId" clId="{16CD091E-3110-4886-A1E8-74BC3EBAC9D0}" dt="2020-11-02T23:14:09.843" v="21410"/>
          <ac:spMkLst>
            <pc:docMk/>
            <pc:sldMk cId="79540899" sldId="306"/>
            <ac:spMk id="15" creationId="{0BB9CE1E-CAD4-4FEC-81D1-38B1C0AF6A76}"/>
          </ac:spMkLst>
        </pc:spChg>
        <pc:spChg chg="mod">
          <ac:chgData name="Tyler Wenzel" userId="62dd37ac68f67b5d" providerId="LiveId" clId="{16CD091E-3110-4886-A1E8-74BC3EBAC9D0}" dt="2020-11-02T23:14:09.843" v="21410"/>
          <ac:spMkLst>
            <pc:docMk/>
            <pc:sldMk cId="79540899" sldId="306"/>
            <ac:spMk id="16" creationId="{1EB7F095-B759-4CA3-8061-447653FD4D7F}"/>
          </ac:spMkLst>
        </pc:spChg>
        <pc:spChg chg="add mod">
          <ac:chgData name="Tyler Wenzel" userId="62dd37ac68f67b5d" providerId="LiveId" clId="{16CD091E-3110-4886-A1E8-74BC3EBAC9D0}" dt="2020-11-02T23:14:09.843" v="21410"/>
          <ac:spMkLst>
            <pc:docMk/>
            <pc:sldMk cId="79540899" sldId="306"/>
            <ac:spMk id="17" creationId="{CD7290ED-AAA1-4AC7-9056-683CDC3E4DE4}"/>
          </ac:spMkLst>
        </pc:spChg>
        <pc:grpChg chg="add mod">
          <ac:chgData name="Tyler Wenzel" userId="62dd37ac68f67b5d" providerId="LiveId" clId="{16CD091E-3110-4886-A1E8-74BC3EBAC9D0}" dt="2020-11-02T23:14:09.843" v="21410"/>
          <ac:grpSpMkLst>
            <pc:docMk/>
            <pc:sldMk cId="79540899" sldId="306"/>
            <ac:grpSpMk id="9" creationId="{ECB91253-4276-42F0-B4B1-D95C7C7AAC63}"/>
          </ac:grpSpMkLst>
        </pc:grpChg>
        <pc:grpChg chg="mod">
          <ac:chgData name="Tyler Wenzel" userId="62dd37ac68f67b5d" providerId="LiveId" clId="{16CD091E-3110-4886-A1E8-74BC3EBAC9D0}" dt="2020-11-02T23:14:09.843" v="21410"/>
          <ac:grpSpMkLst>
            <pc:docMk/>
            <pc:sldMk cId="79540899" sldId="306"/>
            <ac:grpSpMk id="10" creationId="{8C150DC1-9CE2-4716-8EA1-5850B7C4B2C8}"/>
          </ac:grpSpMkLst>
        </pc:grpChg>
        <pc:picChg chg="add del">
          <ac:chgData name="Tyler Wenzel" userId="62dd37ac68f67b5d" providerId="LiveId" clId="{16CD091E-3110-4886-A1E8-74BC3EBAC9D0}" dt="2020-11-02T23:12:49.295" v="21398" actId="22"/>
          <ac:picMkLst>
            <pc:docMk/>
            <pc:sldMk cId="79540899" sldId="306"/>
            <ac:picMk id="5" creationId="{F44A4CA5-89D0-4698-B061-0E290F179662}"/>
          </ac:picMkLst>
        </pc:picChg>
        <pc:picChg chg="mod">
          <ac:chgData name="Tyler Wenzel" userId="62dd37ac68f67b5d" providerId="LiveId" clId="{16CD091E-3110-4886-A1E8-74BC3EBAC9D0}" dt="2020-11-02T23:14:09.843" v="21410"/>
          <ac:picMkLst>
            <pc:docMk/>
            <pc:sldMk cId="79540899" sldId="306"/>
            <ac:picMk id="13" creationId="{BE4C351C-0CDE-459C-90DA-35544771C156}"/>
          </ac:picMkLst>
        </pc:picChg>
      </pc:sldChg>
      <pc:sldChg chg="modSp add mod ord">
        <pc:chgData name="Tyler Wenzel" userId="62dd37ac68f67b5d" providerId="LiveId" clId="{16CD091E-3110-4886-A1E8-74BC3EBAC9D0}" dt="2020-11-02T23:11:47.841" v="21389" actId="20577"/>
        <pc:sldMkLst>
          <pc:docMk/>
          <pc:sldMk cId="1806000942" sldId="307"/>
        </pc:sldMkLst>
        <pc:spChg chg="mod">
          <ac:chgData name="Tyler Wenzel" userId="62dd37ac68f67b5d" providerId="LiveId" clId="{16CD091E-3110-4886-A1E8-74BC3EBAC9D0}" dt="2020-11-02T23:02:43.943" v="20208" actId="20577"/>
          <ac:spMkLst>
            <pc:docMk/>
            <pc:sldMk cId="1806000942" sldId="307"/>
            <ac:spMk id="2" creationId="{C2E12B2D-3992-48E2-B650-BA7A35C7AAC7}"/>
          </ac:spMkLst>
        </pc:spChg>
        <pc:spChg chg="mod">
          <ac:chgData name="Tyler Wenzel" userId="62dd37ac68f67b5d" providerId="LiveId" clId="{16CD091E-3110-4886-A1E8-74BC3EBAC9D0}" dt="2020-11-02T23:11:47.841" v="21389" actId="20577"/>
          <ac:spMkLst>
            <pc:docMk/>
            <pc:sldMk cId="1806000942" sldId="307"/>
            <ac:spMk id="3" creationId="{CBDAD0FC-20ED-4F29-8164-DCAD0A0779A4}"/>
          </ac:spMkLst>
        </pc:spChg>
      </pc:sldChg>
      <pc:sldChg chg="modSp add mod">
        <pc:chgData name="Tyler Wenzel" userId="62dd37ac68f67b5d" providerId="LiveId" clId="{16CD091E-3110-4886-A1E8-74BC3EBAC9D0}" dt="2020-11-02T23:11:02.153" v="21341" actId="12"/>
        <pc:sldMkLst>
          <pc:docMk/>
          <pc:sldMk cId="368384692" sldId="308"/>
        </pc:sldMkLst>
        <pc:spChg chg="mod">
          <ac:chgData name="Tyler Wenzel" userId="62dd37ac68f67b5d" providerId="LiveId" clId="{16CD091E-3110-4886-A1E8-74BC3EBAC9D0}" dt="2020-11-02T23:11:02.153" v="21341" actId="12"/>
          <ac:spMkLst>
            <pc:docMk/>
            <pc:sldMk cId="368384692" sldId="308"/>
            <ac:spMk id="3" creationId="{CBDAD0FC-20ED-4F29-8164-DCAD0A0779A4}"/>
          </ac:spMkLst>
        </pc:spChg>
      </pc:sldChg>
      <pc:sldChg chg="addSp delSp modSp add mod">
        <pc:chgData name="Tyler Wenzel" userId="62dd37ac68f67b5d" providerId="LiveId" clId="{16CD091E-3110-4886-A1E8-74BC3EBAC9D0}" dt="2020-11-02T23:58:57.842" v="22042" actId="478"/>
        <pc:sldMkLst>
          <pc:docMk/>
          <pc:sldMk cId="2257792198" sldId="309"/>
        </pc:sldMkLst>
        <pc:spChg chg="del">
          <ac:chgData name="Tyler Wenzel" userId="62dd37ac68f67b5d" providerId="LiveId" clId="{16CD091E-3110-4886-A1E8-74BC3EBAC9D0}" dt="2020-11-02T23:15:50.842" v="21421" actId="478"/>
          <ac:spMkLst>
            <pc:docMk/>
            <pc:sldMk cId="2257792198" sldId="309"/>
            <ac:spMk id="3" creationId="{031907DC-91FC-4DFE-99B8-4DEF78E94746}"/>
          </ac:spMkLst>
        </pc:spChg>
        <pc:spChg chg="add mod">
          <ac:chgData name="Tyler Wenzel" userId="62dd37ac68f67b5d" providerId="LiveId" clId="{16CD091E-3110-4886-A1E8-74BC3EBAC9D0}" dt="2020-11-02T23:58:37.374" v="21987" actId="20577"/>
          <ac:spMkLst>
            <pc:docMk/>
            <pc:sldMk cId="2257792198" sldId="309"/>
            <ac:spMk id="5" creationId="{319E884B-44C8-4F80-9340-88A7BCB4618A}"/>
          </ac:spMkLst>
        </pc:spChg>
        <pc:spChg chg="add del mod">
          <ac:chgData name="Tyler Wenzel" userId="62dd37ac68f67b5d" providerId="LiveId" clId="{16CD091E-3110-4886-A1E8-74BC3EBAC9D0}" dt="2020-11-02T23:58:57.842" v="22042" actId="478"/>
          <ac:spMkLst>
            <pc:docMk/>
            <pc:sldMk cId="2257792198" sldId="309"/>
            <ac:spMk id="9" creationId="{081D4210-AB26-40B9-A3CE-1610EA3CAECE}"/>
          </ac:spMkLst>
        </pc:spChg>
      </pc:sldChg>
      <pc:sldChg chg="add">
        <pc:chgData name="Tyler Wenzel" userId="62dd37ac68f67b5d" providerId="LiveId" clId="{16CD091E-3110-4886-A1E8-74BC3EBAC9D0}" dt="2020-11-02T23:56:40.452" v="21803"/>
        <pc:sldMkLst>
          <pc:docMk/>
          <pc:sldMk cId="1706344080" sldId="310"/>
        </pc:sldMkLst>
      </pc:sldChg>
      <pc:sldChg chg="add">
        <pc:chgData name="Tyler Wenzel" userId="62dd37ac68f67b5d" providerId="LiveId" clId="{16CD091E-3110-4886-A1E8-74BC3EBAC9D0}" dt="2020-11-02T23:58:54.451" v="22041"/>
        <pc:sldMkLst>
          <pc:docMk/>
          <pc:sldMk cId="90407869" sldId="311"/>
        </pc:sldMkLst>
      </pc:sldChg>
      <pc:sldChg chg="modSp add del mod">
        <pc:chgData name="Tyler Wenzel" userId="62dd37ac68f67b5d" providerId="LiveId" clId="{16CD091E-3110-4886-A1E8-74BC3EBAC9D0}" dt="2020-11-02T23:59:16.104" v="22047"/>
        <pc:sldMkLst>
          <pc:docMk/>
          <pc:sldMk cId="1956414740" sldId="312"/>
        </pc:sldMkLst>
        <pc:spChg chg="mod">
          <ac:chgData name="Tyler Wenzel" userId="62dd37ac68f67b5d" providerId="LiveId" clId="{16CD091E-3110-4886-A1E8-74BC3EBAC9D0}" dt="2020-11-02T23:59:15.934" v="22046" actId="20577"/>
          <ac:spMkLst>
            <pc:docMk/>
            <pc:sldMk cId="1956414740" sldId="312"/>
            <ac:spMk id="9" creationId="{081D4210-AB26-40B9-A3CE-1610EA3CAECE}"/>
          </ac:spMkLst>
        </pc:spChg>
      </pc:sldChg>
      <pc:sldChg chg="addSp modSp add mod">
        <pc:chgData name="Tyler Wenzel" userId="62dd37ac68f67b5d" providerId="LiveId" clId="{16CD091E-3110-4886-A1E8-74BC3EBAC9D0}" dt="2020-11-03T00:01:33.454" v="22260" actId="1076"/>
        <pc:sldMkLst>
          <pc:docMk/>
          <pc:sldMk cId="2118125806" sldId="312"/>
        </pc:sldMkLst>
        <pc:spChg chg="add mod">
          <ac:chgData name="Tyler Wenzel" userId="62dd37ac68f67b5d" providerId="LiveId" clId="{16CD091E-3110-4886-A1E8-74BC3EBAC9D0}" dt="2020-11-03T00:01:33.454" v="22260" actId="1076"/>
          <ac:spMkLst>
            <pc:docMk/>
            <pc:sldMk cId="2118125806" sldId="312"/>
            <ac:spMk id="3" creationId="{4736754D-0680-49CC-A08A-3A47126DEEF4}"/>
          </ac:spMkLst>
        </pc:spChg>
      </pc:sldChg>
      <pc:sldMasterChg chg="modSldLayout">
        <pc:chgData name="Tyler Wenzel" userId="62dd37ac68f67b5d" providerId="LiveId" clId="{16CD091E-3110-4886-A1E8-74BC3EBAC9D0}" dt="2020-11-01T20:46:54.216" v="396" actId="207"/>
        <pc:sldMasterMkLst>
          <pc:docMk/>
          <pc:sldMasterMk cId="2697962710" sldId="2147483648"/>
        </pc:sldMasterMkLst>
        <pc:sldLayoutChg chg="modSp mod">
          <pc:chgData name="Tyler Wenzel" userId="62dd37ac68f67b5d" providerId="LiveId" clId="{16CD091E-3110-4886-A1E8-74BC3EBAC9D0}" dt="2020-11-01T20:46:19.898" v="389" actId="207"/>
          <pc:sldLayoutMkLst>
            <pc:docMk/>
            <pc:sldMasterMk cId="2697962710" sldId="2147483648"/>
            <pc:sldLayoutMk cId="1436558344" sldId="2147483650"/>
          </pc:sldLayoutMkLst>
          <pc:spChg chg="mod">
            <ac:chgData name="Tyler Wenzel" userId="62dd37ac68f67b5d" providerId="LiveId" clId="{16CD091E-3110-4886-A1E8-74BC3EBAC9D0}" dt="2020-11-01T20:46:19.898" v="389" actId="207"/>
            <ac:spMkLst>
              <pc:docMk/>
              <pc:sldMasterMk cId="2697962710" sldId="2147483648"/>
              <pc:sldLayoutMk cId="1436558344" sldId="2147483650"/>
              <ac:spMk id="3" creationId="{2A32AF61-B59B-43AA-B292-8E7349FB58C4}"/>
            </ac:spMkLst>
          </pc:spChg>
        </pc:sldLayoutChg>
        <pc:sldLayoutChg chg="modSp mod">
          <pc:chgData name="Tyler Wenzel" userId="62dd37ac68f67b5d" providerId="LiveId" clId="{16CD091E-3110-4886-A1E8-74BC3EBAC9D0}" dt="2020-11-01T20:46:28.623" v="391" actId="207"/>
          <pc:sldLayoutMkLst>
            <pc:docMk/>
            <pc:sldMasterMk cId="2697962710" sldId="2147483648"/>
            <pc:sldLayoutMk cId="963297927" sldId="2147483652"/>
          </pc:sldLayoutMkLst>
          <pc:spChg chg="mod">
            <ac:chgData name="Tyler Wenzel" userId="62dd37ac68f67b5d" providerId="LiveId" clId="{16CD091E-3110-4886-A1E8-74BC3EBAC9D0}" dt="2020-11-01T20:46:25.549" v="390" actId="207"/>
            <ac:spMkLst>
              <pc:docMk/>
              <pc:sldMasterMk cId="2697962710" sldId="2147483648"/>
              <pc:sldLayoutMk cId="963297927" sldId="2147483652"/>
              <ac:spMk id="3" creationId="{1385DBA1-5953-4F8D-8A49-A43132763E2A}"/>
            </ac:spMkLst>
          </pc:spChg>
          <pc:spChg chg="mod">
            <ac:chgData name="Tyler Wenzel" userId="62dd37ac68f67b5d" providerId="LiveId" clId="{16CD091E-3110-4886-A1E8-74BC3EBAC9D0}" dt="2020-11-01T20:46:28.623" v="391" actId="207"/>
            <ac:spMkLst>
              <pc:docMk/>
              <pc:sldMasterMk cId="2697962710" sldId="2147483648"/>
              <pc:sldLayoutMk cId="963297927" sldId="2147483652"/>
              <ac:spMk id="4" creationId="{811B8543-A4DD-4A34-BA36-41D69B80A4C8}"/>
            </ac:spMkLst>
          </pc:spChg>
        </pc:sldLayoutChg>
        <pc:sldLayoutChg chg="modSp mod">
          <pc:chgData name="Tyler Wenzel" userId="62dd37ac68f67b5d" providerId="LiveId" clId="{16CD091E-3110-4886-A1E8-74BC3EBAC9D0}" dt="2020-11-01T20:46:35.242" v="393" actId="207"/>
          <pc:sldLayoutMkLst>
            <pc:docMk/>
            <pc:sldMasterMk cId="2697962710" sldId="2147483648"/>
            <pc:sldLayoutMk cId="3611510302" sldId="2147483653"/>
          </pc:sldLayoutMkLst>
          <pc:spChg chg="mod">
            <ac:chgData name="Tyler Wenzel" userId="62dd37ac68f67b5d" providerId="LiveId" clId="{16CD091E-3110-4886-A1E8-74BC3EBAC9D0}" dt="2020-11-01T20:46:32.142" v="392" actId="207"/>
            <ac:spMkLst>
              <pc:docMk/>
              <pc:sldMasterMk cId="2697962710" sldId="2147483648"/>
              <pc:sldLayoutMk cId="3611510302" sldId="2147483653"/>
              <ac:spMk id="4" creationId="{084254B9-AAC1-44C5-9821-4C68034D469E}"/>
            </ac:spMkLst>
          </pc:spChg>
          <pc:spChg chg="mod">
            <ac:chgData name="Tyler Wenzel" userId="62dd37ac68f67b5d" providerId="LiveId" clId="{16CD091E-3110-4886-A1E8-74BC3EBAC9D0}" dt="2020-11-01T20:46:35.242" v="393" actId="207"/>
            <ac:spMkLst>
              <pc:docMk/>
              <pc:sldMasterMk cId="2697962710" sldId="2147483648"/>
              <pc:sldLayoutMk cId="3611510302" sldId="2147483653"/>
              <ac:spMk id="6" creationId="{A3EAAE99-58DE-4BF4-AB8A-740695544CC1}"/>
            </ac:spMkLst>
          </pc:spChg>
        </pc:sldLayoutChg>
        <pc:sldLayoutChg chg="modSp mod">
          <pc:chgData name="Tyler Wenzel" userId="62dd37ac68f67b5d" providerId="LiveId" clId="{16CD091E-3110-4886-A1E8-74BC3EBAC9D0}" dt="2020-11-01T20:46:41.160" v="394" actId="207"/>
          <pc:sldLayoutMkLst>
            <pc:docMk/>
            <pc:sldMasterMk cId="2697962710" sldId="2147483648"/>
            <pc:sldLayoutMk cId="2077305537" sldId="2147483656"/>
          </pc:sldLayoutMkLst>
          <pc:spChg chg="mod">
            <ac:chgData name="Tyler Wenzel" userId="62dd37ac68f67b5d" providerId="LiveId" clId="{16CD091E-3110-4886-A1E8-74BC3EBAC9D0}" dt="2020-11-01T20:46:41.160" v="394" actId="207"/>
            <ac:spMkLst>
              <pc:docMk/>
              <pc:sldMasterMk cId="2697962710" sldId="2147483648"/>
              <pc:sldLayoutMk cId="2077305537" sldId="2147483656"/>
              <ac:spMk id="3" creationId="{5D77CAA6-9370-4404-9A5C-03BAFE1E1292}"/>
            </ac:spMkLst>
          </pc:spChg>
        </pc:sldLayoutChg>
        <pc:sldLayoutChg chg="modSp mod">
          <pc:chgData name="Tyler Wenzel" userId="62dd37ac68f67b5d" providerId="LiveId" clId="{16CD091E-3110-4886-A1E8-74BC3EBAC9D0}" dt="2020-11-01T20:46:49.406" v="395" actId="207"/>
          <pc:sldLayoutMkLst>
            <pc:docMk/>
            <pc:sldMasterMk cId="2697962710" sldId="2147483648"/>
            <pc:sldLayoutMk cId="2901062010" sldId="2147483658"/>
          </pc:sldLayoutMkLst>
          <pc:spChg chg="mod">
            <ac:chgData name="Tyler Wenzel" userId="62dd37ac68f67b5d" providerId="LiveId" clId="{16CD091E-3110-4886-A1E8-74BC3EBAC9D0}" dt="2020-11-01T20:46:49.406" v="395" actId="207"/>
            <ac:spMkLst>
              <pc:docMk/>
              <pc:sldMasterMk cId="2697962710" sldId="2147483648"/>
              <pc:sldLayoutMk cId="2901062010" sldId="2147483658"/>
              <ac:spMk id="3" creationId="{93BAA3A8-1B49-4B78-92EC-B70FDA5E6384}"/>
            </ac:spMkLst>
          </pc:spChg>
        </pc:sldLayoutChg>
        <pc:sldLayoutChg chg="modSp mod">
          <pc:chgData name="Tyler Wenzel" userId="62dd37ac68f67b5d" providerId="LiveId" clId="{16CD091E-3110-4886-A1E8-74BC3EBAC9D0}" dt="2020-11-01T20:46:54.216" v="396" actId="207"/>
          <pc:sldLayoutMkLst>
            <pc:docMk/>
            <pc:sldMasterMk cId="2697962710" sldId="2147483648"/>
            <pc:sldLayoutMk cId="643545864" sldId="2147483659"/>
          </pc:sldLayoutMkLst>
          <pc:spChg chg="mod">
            <ac:chgData name="Tyler Wenzel" userId="62dd37ac68f67b5d" providerId="LiveId" clId="{16CD091E-3110-4886-A1E8-74BC3EBAC9D0}" dt="2020-11-01T20:46:54.216" v="396" actId="207"/>
            <ac:spMkLst>
              <pc:docMk/>
              <pc:sldMasterMk cId="2697962710" sldId="2147483648"/>
              <pc:sldLayoutMk cId="643545864" sldId="2147483659"/>
              <ac:spMk id="3" creationId="{2DCC5818-8B2F-46F5-89AE-F62CC67EA19E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F6347D-61C2-40C4-BAB0-B89652724D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5A612-7E01-416F-B087-0232CFE1EC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31E7D-3E8B-460E-A63F-79EB215C8C89}" type="datetimeFigureOut">
              <a:rPr lang="en-CA" smtClean="0"/>
              <a:t>2020-11-02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1A808-ECFB-40AC-834A-44183A465D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6A883-593A-4791-BC47-65619112D0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0BEC7-1AAA-42C0-A879-3FD70F156F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081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F5BCA-5F1B-4F39-A1FC-A8C6840C56AC}" type="datetimeFigureOut">
              <a:rPr lang="en-CA" smtClean="0"/>
              <a:t>2020-11-02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2621B-6EFC-47B7-A587-3E049F1F70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323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47E25-49FB-4841-B3ED-D33C02B6A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02A009-D484-403A-B9DD-C8E5ED098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02A74-AF88-4157-936E-5F396336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8378-0980-4845-AB93-2AD1D6E7F6D3}" type="datetime1">
              <a:rPr lang="en-CA" smtClean="0"/>
              <a:t>2020-11-02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C00E0-E549-425F-877A-9D4A526F1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72AAA-EDB9-4054-9FE1-AD7B9E1E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 b="1"/>
            </a:lvl1pPr>
          </a:lstStyle>
          <a:p>
            <a:fld id="{E50C73BE-B1B4-4D65-ACE1-CE5891AB3AE2}" type="slidenum">
              <a:rPr lang="en-CA" smtClean="0"/>
              <a:pPr/>
              <a:t>‹#›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116783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0C159-D8B6-4C57-8F99-8EA950BCC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Playfair Displ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BAA3A8-1B49-4B78-92EC-B70FDA5E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Playfair Display" pitchFamily="2" charset="0"/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9EA1F-0D2F-4CCB-8879-F3F4B6B7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2F6E-888B-4E53-BC29-FDE79E40D660}" type="datetime1">
              <a:rPr lang="en-CA" smtClean="0"/>
              <a:t>2020-11-02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1B606-CA3B-4C54-99B9-741BCFE4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C68468-3B5E-49D6-BAB8-08B4A83A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3000" b="1"/>
            </a:lvl1pPr>
          </a:lstStyle>
          <a:p>
            <a:fld id="{E50C73BE-B1B4-4D65-ACE1-CE5891AB3AE2}" type="slidenum">
              <a:rPr lang="en-CA" smtClean="0"/>
              <a:pPr/>
              <a:t>‹#›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290106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E885FD-FD9F-409A-9107-4F7CF97EB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Playfair Displ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CC5818-8B2F-46F5-89AE-F62CC67EA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Playfair Display" pitchFamily="2" charset="0"/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5E2C2-96E9-4D8C-BB25-2A8DEFF90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7F37-8A74-4E4E-B647-312224CA8E60}" type="datetime1">
              <a:rPr lang="en-CA" smtClean="0"/>
              <a:t>2020-11-02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37060-D431-4292-A876-578AE2FAE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C0DB4A-F0A1-4D21-A8A3-0CE059489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3000" b="1"/>
            </a:lvl1pPr>
          </a:lstStyle>
          <a:p>
            <a:fld id="{E50C73BE-B1B4-4D65-ACE1-CE5891AB3AE2}" type="slidenum">
              <a:rPr lang="en-CA" smtClean="0"/>
              <a:pPr/>
              <a:t>‹#›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64354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DD256-012B-4006-9F13-D17191D41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Playfair Displ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2AF61-B59B-43AA-B292-8E7349FB5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layfair Display" pitchFamily="2" charset="0"/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A9FFD-4A07-407E-91E7-6D3A89172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C41A-1F6A-4BE5-A3DA-61987BDA3F99}" type="datetime1">
              <a:rPr lang="en-CA" smtClean="0"/>
              <a:t>2020-11-02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6725C-E0EA-4F32-A9BB-6FCFC1C31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4D09D4-8011-45FF-979D-18372300A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3000" b="1"/>
            </a:lvl1pPr>
          </a:lstStyle>
          <a:p>
            <a:fld id="{E50C73BE-B1B4-4D65-ACE1-CE5891AB3AE2}" type="slidenum">
              <a:rPr lang="en-CA" smtClean="0"/>
              <a:pPr/>
              <a:t>‹#›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143655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3FFB6-3EF9-4E75-94D6-0B18D04A8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8000" b="1">
                <a:latin typeface="Playfair Displ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F7A1D-7627-43B1-BB5B-BFF31E78A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F6D82-C82D-490A-B5D0-A69C9ADA9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D0A0C-AC90-45F6-8108-ED8AA6084DBC}" type="datetime1">
              <a:rPr lang="en-CA" smtClean="0"/>
              <a:t>2020-11-02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AE97D-2F02-457C-9AEE-16BCA530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778623-81ED-4C2B-BA2E-3AB08E42B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3000" b="1"/>
            </a:lvl1pPr>
          </a:lstStyle>
          <a:p>
            <a:fld id="{E50C73BE-B1B4-4D65-ACE1-CE5891AB3AE2}" type="slidenum">
              <a:rPr lang="en-CA" smtClean="0"/>
              <a:pPr/>
              <a:t>‹#›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388021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C3E6F-A650-43D3-97B0-65B92B78E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Playfair Displ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5DBA1-5953-4F8D-8A49-A43132763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Playfair Display" pitchFamily="2" charset="0"/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B8543-A4DD-4A34-BA36-41D69B80A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Playfair Display" pitchFamily="2" charset="0"/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2A4C6-56CB-4F4E-AFA8-C8E432A24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E231-6A38-4D98-8EEA-04588CB4D9C8}" type="datetime1">
              <a:rPr lang="en-CA" smtClean="0"/>
              <a:t>2020-11-02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85D87-0C28-4BAE-9D00-0015E351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93ED557-69AC-45A5-9F6D-C598BA86B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3000" b="1"/>
            </a:lvl1pPr>
          </a:lstStyle>
          <a:p>
            <a:fld id="{E50C73BE-B1B4-4D65-ACE1-CE5891AB3AE2}" type="slidenum">
              <a:rPr lang="en-CA" smtClean="0"/>
              <a:pPr/>
              <a:t>‹#›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96329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1AE43-311D-4495-BB6A-8E67AB844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Playfair Display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DDEB1-82E3-46B5-8074-15518309B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Playfair Display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254B9-AAC1-44C5-9821-4C68034D4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Playfair Display" pitchFamily="2" charset="0"/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ABC72-2BCD-4CE6-A2DC-B3807EDEE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Playfair Display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AAE99-58DE-4BF4-AB8A-740695544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Playfair Display" pitchFamily="2" charset="0"/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15ED2F-6F65-4033-856E-9F582B8FD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91C3-F902-44F9-BEBD-46852F57D1DD}" type="datetime1">
              <a:rPr lang="en-CA" smtClean="0"/>
              <a:t>2020-11-02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D9CA6F-0D79-40BF-976E-8046A4D64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FEC4C59-518E-4B42-98AE-812A77186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3000" b="1"/>
            </a:lvl1pPr>
          </a:lstStyle>
          <a:p>
            <a:fld id="{E50C73BE-B1B4-4D65-ACE1-CE5891AB3AE2}" type="slidenum">
              <a:rPr lang="en-CA" smtClean="0"/>
              <a:pPr/>
              <a:t>‹#›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361151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FE2C4-3C5E-4A3A-AEB3-35AD1845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Playfair Displ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D9D53E-750C-4FD0-9699-53E7CDF4F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B138-FB21-42FE-8014-B185DB81BAE5}" type="datetime1">
              <a:rPr lang="en-CA" smtClean="0"/>
              <a:t>2020-11-02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C6D2D4-375B-402B-8677-66D0012CF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90F0-3368-45CB-8348-A519B0193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3000" b="1"/>
            </a:lvl1pPr>
          </a:lstStyle>
          <a:p>
            <a:fld id="{E50C73BE-B1B4-4D65-ACE1-CE5891AB3AE2}" type="slidenum">
              <a:rPr lang="en-CA" smtClean="0"/>
              <a:pPr/>
              <a:t>‹#›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281878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E0B9D1-B99B-453C-9806-8D991D992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5D17-E0B9-4033-B8BE-8598D4A8858E}" type="datetime1">
              <a:rPr lang="en-CA" smtClean="0"/>
              <a:t>2020-11-02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5A0753-1737-4FCA-ACBC-A3456832E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6DFFE9E-BA7E-45BA-8EEE-C35025E5C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3000" b="1"/>
            </a:lvl1pPr>
          </a:lstStyle>
          <a:p>
            <a:fld id="{E50C73BE-B1B4-4D65-ACE1-CE5891AB3AE2}" type="slidenum">
              <a:rPr lang="en-CA" smtClean="0"/>
              <a:pPr/>
              <a:t>‹#›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377250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76CD5-81BF-4C33-ABBA-9852416CF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Playfair Displ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7CAA6-9370-4404-9A5C-03BAFE1E1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Playfair Display" pitchFamily="2" charset="0"/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2pPr>
            <a:lvl3pPr>
              <a:defRPr sz="2400"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3pPr>
            <a:lvl4pPr>
              <a:defRPr sz="2000"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4pPr>
            <a:lvl5pPr>
              <a:defRPr sz="2000"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B1CE4F-0A89-40DD-BB36-9D902C6DD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Playfair Display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FC70E-0CEF-4629-9AC0-801D733E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3873-B573-4741-B028-6854AD75FF54}" type="datetime1">
              <a:rPr lang="en-CA" smtClean="0"/>
              <a:t>2020-11-02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824FF-7468-4E7E-B33A-6C079AAB7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5525C3F-EFDE-4EE1-9273-F6CB0119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3000" b="1"/>
            </a:lvl1pPr>
          </a:lstStyle>
          <a:p>
            <a:fld id="{E50C73BE-B1B4-4D65-ACE1-CE5891AB3AE2}" type="slidenum">
              <a:rPr lang="en-CA" smtClean="0"/>
              <a:pPr/>
              <a:t>‹#›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207730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8A5F9-DC44-4FDD-BF5F-6593A26F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Playfair Display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14C130-0B79-475A-BE75-E730C1D11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Playfair Display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4BC63-4829-4B65-9D52-3376735E6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Playfair Display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0B644-9365-4DC6-A912-326857712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98B-9FE9-455F-B733-70EDDE1AD514}" type="datetime1">
              <a:rPr lang="en-CA" smtClean="0"/>
              <a:t>2020-11-02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1DA36-3092-403E-878D-AC5CD30DC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3B50119-4820-493C-B6FC-B2799A458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3000" b="1"/>
            </a:lvl1pPr>
          </a:lstStyle>
          <a:p>
            <a:fld id="{E50C73BE-B1B4-4D65-ACE1-CE5891AB3AE2}" type="slidenum">
              <a:rPr lang="en-CA" smtClean="0"/>
              <a:pPr/>
              <a:t>‹#›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395845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0A2D85-B485-4B0D-9A6C-5A3BD5F1D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03CB0-35F9-452A-90BA-9C4BB236E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20031-A529-4E1C-8252-7B147625C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32030-8334-482A-A6B5-2BBBE3E77EAF}" type="datetime1">
              <a:rPr lang="en-CA" smtClean="0"/>
              <a:t>2020-11-02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7E965-077C-46AE-85E4-D174AC3B01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DBD2D-C05F-438D-889F-ECF73BD21A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C73BE-B1B4-4D65-ACE1-CE5891AB3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796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52DF-8733-477E-9D2E-B0B36B718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1143793"/>
            <a:ext cx="10344150" cy="4570413"/>
          </a:xfrm>
        </p:spPr>
        <p:txBody>
          <a:bodyPr>
            <a:noAutofit/>
          </a:bodyPr>
          <a:lstStyle/>
          <a:p>
            <a:r>
              <a:rPr lang="en-CA" sz="8000" b="1" dirty="0">
                <a:latin typeface="Playfair Display" pitchFamily="2" charset="0"/>
              </a:rPr>
              <a:t>An introduction to signaling pathways between the brain and gut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E0D81-061C-4E77-80C1-94897BBE7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1510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CFED-9DFB-4345-B700-884CACF1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787" y="134937"/>
            <a:ext cx="11989981" cy="1325563"/>
          </a:xfrm>
        </p:spPr>
        <p:txBody>
          <a:bodyPr>
            <a:normAutofit/>
          </a:bodyPr>
          <a:lstStyle/>
          <a:p>
            <a:r>
              <a:rPr lang="en-CA" sz="4200" dirty="0"/>
              <a:t>The gut-brain axis was first described in 2004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13A5-AA53-4686-9076-9DD9C10A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02" y="1460500"/>
            <a:ext cx="11313042" cy="4895850"/>
          </a:xfrm>
        </p:spPr>
        <p:txBody>
          <a:bodyPr>
            <a:normAutofit/>
          </a:bodyPr>
          <a:lstStyle/>
          <a:p>
            <a:r>
              <a:rPr lang="en-CA" b="1" dirty="0"/>
              <a:t>July 2004: </a:t>
            </a:r>
            <a:r>
              <a:rPr lang="en-CA" dirty="0" err="1"/>
              <a:t>Sudo</a:t>
            </a:r>
            <a:r>
              <a:rPr lang="en-CA" dirty="0"/>
              <a:t> </a:t>
            </a:r>
            <a:r>
              <a:rPr lang="en-CA" i="1" dirty="0"/>
              <a:t>et al.</a:t>
            </a:r>
            <a:r>
              <a:rPr lang="en-CA" dirty="0"/>
              <a:t> publishes an article describing the effects of gut microbes on brain function</a:t>
            </a:r>
            <a:endParaRPr lang="en-CA" b="1" dirty="0"/>
          </a:p>
          <a:p>
            <a:r>
              <a:rPr lang="en-CA" b="1" dirty="0"/>
              <a:t>January 2005: </a:t>
            </a:r>
            <a:r>
              <a:rPr lang="en-CA" dirty="0"/>
              <a:t>“Gut-brain axis” gets googled a lot</a:t>
            </a:r>
            <a:endParaRPr lang="en-CA" b="1" dirty="0"/>
          </a:p>
          <a:p>
            <a:endParaRPr lang="en-CA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BEFA5-A9AC-4760-A0A0-DC82795D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5006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pPr/>
              <a:t>10</a:t>
            </a:fld>
            <a:endParaRPr lang="en-CA" sz="3000" dirty="0"/>
          </a:p>
        </p:txBody>
      </p:sp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7E17589-4985-4091-87B5-404E0E42B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87" y="2822132"/>
            <a:ext cx="10888297" cy="403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2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2E-63BB-4A52-B141-1083056C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Take home messages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DBA4-4CB6-4885-823A-F25FF639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t>11</a:t>
            </a:fld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366331-9E8F-41C2-8ECA-153AF1CD0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771"/>
            <a:ext cx="10515600" cy="5319704"/>
          </a:xfrm>
        </p:spPr>
        <p:txBody>
          <a:bodyPr>
            <a:normAutofit/>
          </a:bodyPr>
          <a:lstStyle/>
          <a:p>
            <a:r>
              <a:rPr lang="en-CA" dirty="0"/>
              <a:t>The brain is considered an immune-privileged organ because the immune system does not attack foreign tissues grafted to the brain</a:t>
            </a:r>
          </a:p>
          <a:p>
            <a:r>
              <a:rPr lang="en-CA" dirty="0"/>
              <a:t>The term ‘blood-brain barrier’ was born from the discovery that membrane-impermeable dyes could not cross from blood-to-central nervous system</a:t>
            </a:r>
          </a:p>
          <a:p>
            <a:r>
              <a:rPr lang="en-CA" dirty="0"/>
              <a:t>The concept of the gut-brain axis is very new (~15 years old), and a majority of research has been published in the last five years</a:t>
            </a:r>
          </a:p>
          <a:p>
            <a:pPr lvl="1"/>
            <a:r>
              <a:rPr lang="en-CA" dirty="0"/>
              <a:t>Our understanding of the gut-brain axis could drastically change in the next 15 years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4654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52DF-8733-477E-9D2E-B0B36B718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1143793"/>
            <a:ext cx="10344150" cy="4570413"/>
          </a:xfrm>
        </p:spPr>
        <p:txBody>
          <a:bodyPr>
            <a:noAutofit/>
          </a:bodyPr>
          <a:lstStyle/>
          <a:p>
            <a:r>
              <a:rPr lang="en-CA" sz="8000" b="1" dirty="0">
                <a:latin typeface="Playfair Display" pitchFamily="2" charset="0"/>
              </a:rPr>
              <a:t>What is the blood-brain barrier (</a:t>
            </a:r>
            <a:r>
              <a:rPr lang="en-CA" sz="8000" b="1" dirty="0">
                <a:solidFill>
                  <a:srgbClr val="FF0000"/>
                </a:solidFill>
                <a:latin typeface="Playfair Display" pitchFamily="2" charset="0"/>
              </a:rPr>
              <a:t>BBB</a:t>
            </a:r>
            <a:r>
              <a:rPr lang="en-CA" sz="8000" b="1" dirty="0">
                <a:latin typeface="Playfair Display" pitchFamily="2" charset="0"/>
              </a:rPr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50FA01-690F-4D7E-8FC4-BB29FA1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3632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CFED-9DFB-4345-B700-884CACF1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b="1" dirty="0">
                <a:latin typeface="Playfair Display" pitchFamily="2" charset="0"/>
              </a:rPr>
              <a:t>What is the blood-brain barrier (</a:t>
            </a:r>
            <a:r>
              <a:rPr lang="en-CA" sz="4400" b="1" dirty="0">
                <a:solidFill>
                  <a:srgbClr val="FF0000"/>
                </a:solidFill>
                <a:latin typeface="Playfair Display" pitchFamily="2" charset="0"/>
              </a:rPr>
              <a:t>BBB</a:t>
            </a:r>
            <a:r>
              <a:rPr lang="en-CA" sz="4400" b="1" dirty="0">
                <a:latin typeface="Playfair Display" pitchFamily="2" charset="0"/>
              </a:rPr>
              <a:t>)?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13A5-AA53-4686-9076-9DD9C10A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479" y="1690688"/>
            <a:ext cx="11313042" cy="5260975"/>
          </a:xfrm>
        </p:spPr>
        <p:txBody>
          <a:bodyPr>
            <a:normAutofit/>
          </a:bodyPr>
          <a:lstStyle/>
          <a:p>
            <a:r>
              <a:rPr lang="en-CA" dirty="0"/>
              <a:t>A group of cells and proteins that allow specific molecules to cross from blood-to-brain, brain-to-blood, or both</a:t>
            </a:r>
          </a:p>
          <a:p>
            <a:pPr lvl="1"/>
            <a:r>
              <a:rPr lang="en-CA" dirty="0"/>
              <a:t>The BBB is a </a:t>
            </a:r>
            <a:r>
              <a:rPr lang="en-CA" b="1" i="1" dirty="0"/>
              <a:t>highly selective</a:t>
            </a:r>
            <a:r>
              <a:rPr lang="en-CA" dirty="0"/>
              <a:t> semipermeable border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BEFA5-A9AC-4760-A0A0-DC82795D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13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1430217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CFED-9DFB-4345-B700-884CACF1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Cells and proteins that make up and maintain the BBB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13A5-AA53-4686-9076-9DD9C10A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479" y="1690688"/>
            <a:ext cx="11313042" cy="526097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CA" dirty="0"/>
              <a:t>Endothelial cells</a:t>
            </a:r>
          </a:p>
          <a:p>
            <a:pPr marL="514350" indent="-514350">
              <a:buAutoNum type="arabicParenR"/>
            </a:pPr>
            <a:r>
              <a:rPr lang="en-CA" dirty="0"/>
              <a:t>Pericytes</a:t>
            </a:r>
            <a:br>
              <a:rPr lang="en-CA" dirty="0"/>
            </a:br>
            <a:endParaRPr lang="en-CA" dirty="0"/>
          </a:p>
          <a:p>
            <a:pPr marL="514350" indent="-514350">
              <a:buAutoNum type="arabicParenR"/>
            </a:pPr>
            <a:r>
              <a:rPr lang="en-CA" dirty="0"/>
              <a:t>Astrocytes</a:t>
            </a:r>
          </a:p>
          <a:p>
            <a:pPr marL="514350" indent="-514350">
              <a:buAutoNum type="arabicParenR"/>
            </a:pPr>
            <a:r>
              <a:rPr lang="en-CA" dirty="0"/>
              <a:t>Basement membrane (protein structure)</a:t>
            </a:r>
          </a:p>
          <a:p>
            <a:pPr marL="514350" indent="-514350">
              <a:buAutoNum type="arabicParenR"/>
            </a:pPr>
            <a:r>
              <a:rPr lang="en-CA" dirty="0"/>
              <a:t>Leukocytes, microglia and neurons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BEFA5-A9AC-4760-A0A0-DC82795D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14</a:t>
            </a:fld>
            <a:endParaRPr lang="en-CA" sz="3000"/>
          </a:p>
        </p:txBody>
      </p:sp>
      <p:pic>
        <p:nvPicPr>
          <p:cNvPr id="12" name="Picture 11" descr="A picture containing shape&#10;&#10;Description automatically generated">
            <a:extLst>
              <a:ext uri="{FF2B5EF4-FFF2-40B4-BE49-F238E27FC236}">
                <a16:creationId xmlns:a16="http://schemas.microsoft.com/office/drawing/2014/main" id="{2EF4EA49-045C-4E53-8230-CCD29A409A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85"/>
          <a:stretch/>
        </p:blipFill>
        <p:spPr>
          <a:xfrm>
            <a:off x="7580219" y="1161277"/>
            <a:ext cx="4504083" cy="45617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0D91F1D-1551-44D4-92D7-24C5FFAFAE6F}"/>
              </a:ext>
            </a:extLst>
          </p:cNvPr>
          <p:cNvSpPr txBox="1"/>
          <p:nvPr/>
        </p:nvSpPr>
        <p:spPr>
          <a:xfrm>
            <a:off x="7510600" y="1092557"/>
            <a:ext cx="2336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Brain parenchyma</a:t>
            </a:r>
            <a:br>
              <a:rPr lang="en-CA" sz="1600" dirty="0"/>
            </a:br>
            <a:r>
              <a:rPr lang="en-CA" sz="1600" dirty="0"/>
              <a:t>(contains neurons</a:t>
            </a:r>
            <a:br>
              <a:rPr lang="en-CA" sz="1600" dirty="0"/>
            </a:br>
            <a:r>
              <a:rPr lang="en-CA" sz="1600" dirty="0"/>
              <a:t>and microglia)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564BBD-6BCA-4EEE-9E6D-8403E2E6AB94}"/>
              </a:ext>
            </a:extLst>
          </p:cNvPr>
          <p:cNvSpPr txBox="1"/>
          <p:nvPr/>
        </p:nvSpPr>
        <p:spPr>
          <a:xfrm>
            <a:off x="9306982" y="1445330"/>
            <a:ext cx="1162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Astrocytes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8F9ED9-5B13-48F2-A2DA-0BAE568FF43B}"/>
              </a:ext>
            </a:extLst>
          </p:cNvPr>
          <p:cNvSpPr txBox="1"/>
          <p:nvPr/>
        </p:nvSpPr>
        <p:spPr>
          <a:xfrm>
            <a:off x="9010875" y="1906131"/>
            <a:ext cx="1755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/>
              <a:t>Basement membrane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AFB436-5066-4850-84D8-86F5943BF04D}"/>
              </a:ext>
            </a:extLst>
          </p:cNvPr>
          <p:cNvSpPr txBox="1"/>
          <p:nvPr/>
        </p:nvSpPr>
        <p:spPr>
          <a:xfrm rot="3175585">
            <a:off x="10427872" y="2502304"/>
            <a:ext cx="940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Pericyte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ABC84F-CA0E-4E3F-B99C-4EB0F15D1A95}"/>
              </a:ext>
            </a:extLst>
          </p:cNvPr>
          <p:cNvSpPr txBox="1"/>
          <p:nvPr/>
        </p:nvSpPr>
        <p:spPr>
          <a:xfrm>
            <a:off x="8878654" y="3087517"/>
            <a:ext cx="1720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Blood </a:t>
            </a:r>
            <a:br>
              <a:rPr lang="en-CA" sz="1400" dirty="0"/>
            </a:br>
            <a:r>
              <a:rPr lang="en-CA" sz="1400" dirty="0"/>
              <a:t>(contains leukocytes)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026895-DF96-4AF0-AE73-42CFF0F3FEF3}"/>
              </a:ext>
            </a:extLst>
          </p:cNvPr>
          <p:cNvSpPr txBox="1"/>
          <p:nvPr/>
        </p:nvSpPr>
        <p:spPr>
          <a:xfrm>
            <a:off x="9268703" y="5289849"/>
            <a:ext cx="1426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Endothelial cells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D62673-8FDB-4DCD-8C31-8DCC947D1942}"/>
              </a:ext>
            </a:extLst>
          </p:cNvPr>
          <p:cNvSpPr txBox="1"/>
          <p:nvPr/>
        </p:nvSpPr>
        <p:spPr>
          <a:xfrm>
            <a:off x="7603373" y="4504714"/>
            <a:ext cx="8242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Tight </a:t>
            </a:r>
            <a:br>
              <a:rPr lang="en-CA" sz="1400" dirty="0"/>
            </a:br>
            <a:r>
              <a:rPr lang="en-CA" sz="1400" dirty="0"/>
              <a:t>junction </a:t>
            </a:r>
            <a:br>
              <a:rPr lang="en-CA" sz="1400" dirty="0"/>
            </a:br>
            <a:r>
              <a:rPr lang="en-CA" sz="1400" dirty="0"/>
              <a:t>proteins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4A612C-5919-47A9-A1E9-29327E9E8957}"/>
              </a:ext>
            </a:extLst>
          </p:cNvPr>
          <p:cNvCxnSpPr>
            <a:cxnSpLocks/>
          </p:cNvCxnSpPr>
          <p:nvPr/>
        </p:nvCxnSpPr>
        <p:spPr>
          <a:xfrm flipV="1">
            <a:off x="8290221" y="4321175"/>
            <a:ext cx="720654" cy="47389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3B28B8E-28F4-4B60-BAEF-4C978F823278}"/>
              </a:ext>
            </a:extLst>
          </p:cNvPr>
          <p:cNvCxnSpPr>
            <a:cxnSpLocks/>
          </p:cNvCxnSpPr>
          <p:nvPr/>
        </p:nvCxnSpPr>
        <p:spPr>
          <a:xfrm flipV="1">
            <a:off x="7984564" y="2845942"/>
            <a:ext cx="953953" cy="167782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8A60E63-37D3-40F3-8672-ACDE7EB585CB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9982200" y="4558123"/>
            <a:ext cx="14607" cy="731726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417B35E-6ECB-4B04-92EA-DDAD5EE7E8F6}"/>
              </a:ext>
            </a:extLst>
          </p:cNvPr>
          <p:cNvCxnSpPr>
            <a:cxnSpLocks/>
          </p:cNvCxnSpPr>
          <p:nvPr/>
        </p:nvCxnSpPr>
        <p:spPr>
          <a:xfrm flipV="1">
            <a:off x="10513991" y="3647034"/>
            <a:ext cx="315627" cy="1680672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14F6A048-3398-42FC-B549-860CB4513FCF}"/>
              </a:ext>
            </a:extLst>
          </p:cNvPr>
          <p:cNvSpPr txBox="1"/>
          <p:nvPr/>
        </p:nvSpPr>
        <p:spPr>
          <a:xfrm>
            <a:off x="10104129" y="5682030"/>
            <a:ext cx="2049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Created with biorender.io</a:t>
            </a:r>
          </a:p>
        </p:txBody>
      </p:sp>
    </p:spTree>
    <p:extLst>
      <p:ext uri="{BB962C8B-B14F-4D97-AF65-F5344CB8AC3E}">
        <p14:creationId xmlns:p14="http://schemas.microsoft.com/office/powerpoint/2010/main" val="508983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13A5-AA53-4686-9076-9DD9C10A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479" y="1690688"/>
            <a:ext cx="11313042" cy="526097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CA" dirty="0">
                <a:solidFill>
                  <a:srgbClr val="FF0000"/>
                </a:solidFill>
              </a:rPr>
              <a:t>Endothelial cells</a:t>
            </a:r>
          </a:p>
          <a:p>
            <a:pPr marL="514350" indent="-514350">
              <a:buAutoNum type="arabicParenR"/>
            </a:pPr>
            <a:r>
              <a:rPr lang="en-CA" dirty="0">
                <a:solidFill>
                  <a:srgbClr val="FF0000"/>
                </a:solidFill>
              </a:rPr>
              <a:t>Pericytes</a:t>
            </a:r>
            <a:br>
              <a:rPr lang="en-CA" dirty="0">
                <a:solidFill>
                  <a:srgbClr val="FF0000"/>
                </a:solidFill>
              </a:rPr>
            </a:br>
            <a:endParaRPr lang="en-CA" dirty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en-CA" dirty="0">
                <a:solidFill>
                  <a:srgbClr val="FF0000"/>
                </a:solidFill>
              </a:rPr>
              <a:t>Astrocytes</a:t>
            </a:r>
          </a:p>
          <a:p>
            <a:pPr marL="514350" indent="-514350">
              <a:buAutoNum type="arabicParenR"/>
            </a:pPr>
            <a:r>
              <a:rPr lang="en-CA" dirty="0">
                <a:solidFill>
                  <a:srgbClr val="FF0000"/>
                </a:solidFill>
              </a:rPr>
              <a:t>Basement membrane (protein structure)</a:t>
            </a:r>
          </a:p>
          <a:p>
            <a:pPr marL="514350" indent="-514350">
              <a:buAutoNum type="arabicParenR"/>
            </a:pPr>
            <a:r>
              <a:rPr lang="en-CA" dirty="0">
                <a:highlight>
                  <a:srgbClr val="FFFF00"/>
                </a:highlight>
              </a:rPr>
              <a:t>Leukocytes, microglia and neurons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BEFA5-A9AC-4760-A0A0-DC82795D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15</a:t>
            </a:fld>
            <a:endParaRPr lang="en-CA" sz="3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BF717F-E104-4B28-BAA0-037043B1E55B}"/>
              </a:ext>
            </a:extLst>
          </p:cNvPr>
          <p:cNvSpPr txBox="1"/>
          <p:nvPr/>
        </p:nvSpPr>
        <p:spPr>
          <a:xfrm>
            <a:off x="838200" y="4878350"/>
            <a:ext cx="105352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000" dirty="0">
                <a:solidFill>
                  <a:srgbClr val="FF0000"/>
                </a:solidFill>
                <a:latin typeface="Playfair Display" pitchFamily="2" charset="0"/>
              </a:rPr>
              <a:t>Cells and proteins in red </a:t>
            </a:r>
            <a:r>
              <a:rPr lang="en-CA" sz="3000" dirty="0">
                <a:latin typeface="Playfair Display" pitchFamily="2" charset="0"/>
              </a:rPr>
              <a:t>= structure &amp; signaling</a:t>
            </a:r>
          </a:p>
          <a:p>
            <a:r>
              <a:rPr lang="en-CA" sz="3000" dirty="0">
                <a:highlight>
                  <a:srgbClr val="FFFF00"/>
                </a:highlight>
                <a:latin typeface="Playfair Display" pitchFamily="2" charset="0"/>
              </a:rPr>
              <a:t>Cells highlighted </a:t>
            </a:r>
            <a:r>
              <a:rPr lang="en-CA" sz="3000" dirty="0">
                <a:latin typeface="Playfair Display" pitchFamily="2" charset="0"/>
              </a:rPr>
              <a:t>= primarily influence signaling events that</a:t>
            </a:r>
            <a:br>
              <a:rPr lang="en-CA" sz="3000" dirty="0">
                <a:latin typeface="Playfair Display" pitchFamily="2" charset="0"/>
              </a:rPr>
            </a:br>
            <a:r>
              <a:rPr lang="en-CA" sz="3000" dirty="0">
                <a:latin typeface="Playfair Display" pitchFamily="2" charset="0"/>
              </a:rPr>
              <a:t>                                   affect BBB permeability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C593C00-9548-46B4-BAA3-2B8E44879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Cells and proteins that make up and maintain the BBB</a:t>
            </a:r>
          </a:p>
        </p:txBody>
      </p:sp>
    </p:spTree>
    <p:extLst>
      <p:ext uri="{BB962C8B-B14F-4D97-AF65-F5344CB8AC3E}">
        <p14:creationId xmlns:p14="http://schemas.microsoft.com/office/powerpoint/2010/main" val="3323435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CFED-9DFB-4345-B700-884CACF1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Molecules readily cross the BBB until pericytes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13A5-AA53-4686-9076-9DD9C10A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479" y="1690688"/>
            <a:ext cx="11313042" cy="526097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CA" dirty="0">
                <a:solidFill>
                  <a:schemeClr val="bg1">
                    <a:lumMod val="75000"/>
                  </a:schemeClr>
                </a:solidFill>
              </a:rPr>
              <a:t>Endothelial cells</a:t>
            </a:r>
          </a:p>
          <a:p>
            <a:pPr marL="514350" indent="-514350">
              <a:buAutoNum type="arabicParenR"/>
            </a:pPr>
            <a:r>
              <a:rPr lang="en-CA" dirty="0">
                <a:solidFill>
                  <a:srgbClr val="FF0000"/>
                </a:solidFill>
              </a:rPr>
              <a:t>Pericytes – Permeability of the BBB is compromised until progenitor cells differentiate into pericytes (Daneman </a:t>
            </a:r>
            <a:r>
              <a:rPr lang="en-CA" i="1" dirty="0">
                <a:solidFill>
                  <a:srgbClr val="FF0000"/>
                </a:solidFill>
              </a:rPr>
              <a:t>et al.</a:t>
            </a:r>
            <a:r>
              <a:rPr lang="en-CA" dirty="0">
                <a:solidFill>
                  <a:srgbClr val="FF0000"/>
                </a:solidFill>
              </a:rPr>
              <a:t> 2010)</a:t>
            </a:r>
          </a:p>
          <a:p>
            <a:pPr marL="514350" indent="-514350">
              <a:buAutoNum type="arabicParenR"/>
            </a:pPr>
            <a:r>
              <a:rPr lang="en-CA" dirty="0">
                <a:solidFill>
                  <a:schemeClr val="bg1">
                    <a:lumMod val="75000"/>
                  </a:schemeClr>
                </a:solidFill>
              </a:rPr>
              <a:t>Astrocytes</a:t>
            </a:r>
          </a:p>
          <a:p>
            <a:pPr marL="514350" indent="-514350">
              <a:buAutoNum type="arabicParenR"/>
            </a:pPr>
            <a:r>
              <a:rPr lang="en-CA" dirty="0">
                <a:solidFill>
                  <a:schemeClr val="bg1">
                    <a:lumMod val="75000"/>
                  </a:schemeClr>
                </a:solidFill>
              </a:rPr>
              <a:t>Basement membrane (protein structure)</a:t>
            </a:r>
          </a:p>
          <a:p>
            <a:pPr marL="514350" indent="-514350">
              <a:buAutoNum type="arabicParenR"/>
            </a:pPr>
            <a:r>
              <a:rPr lang="en-CA" dirty="0">
                <a:solidFill>
                  <a:schemeClr val="bg1">
                    <a:lumMod val="75000"/>
                  </a:schemeClr>
                </a:solidFill>
              </a:rPr>
              <a:t>Leukocytes, microglia and neurons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BEFA5-A9AC-4760-A0A0-DC82795D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16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3341688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2E-63BB-4A52-B141-1083056C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permeability of the BBB is not constant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DBA4-4CB6-4885-823A-F25FF639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t>17</a:t>
            </a:fld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366331-9E8F-41C2-8ECA-153AF1CD0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Molecules can increase the permeability of the BBB, including</a:t>
            </a:r>
          </a:p>
          <a:p>
            <a:pPr lvl="1"/>
            <a:r>
              <a:rPr lang="en-CA" dirty="0"/>
              <a:t>Endogenous molecules (</a:t>
            </a:r>
            <a:r>
              <a:rPr lang="en-CA" i="1" dirty="0"/>
              <a:t>e.g., </a:t>
            </a:r>
            <a:r>
              <a:rPr lang="en-CA" dirty="0"/>
              <a:t>cytokines, ATP, free radicals, histamines, </a:t>
            </a:r>
            <a:r>
              <a:rPr lang="en-CA" dirty="0" err="1"/>
              <a:t>thrombine</a:t>
            </a:r>
            <a:r>
              <a:rPr lang="en-CA" dirty="0"/>
              <a:t>, prostaglandin, </a:t>
            </a:r>
            <a:r>
              <a:rPr lang="en-CA" i="1" dirty="0"/>
              <a:t>etc.</a:t>
            </a:r>
            <a:r>
              <a:rPr lang="en-CA" dirty="0"/>
              <a:t>)</a:t>
            </a:r>
          </a:p>
          <a:p>
            <a:pPr lvl="2"/>
            <a:r>
              <a:rPr lang="en-CA" dirty="0"/>
              <a:t>Microglia, leukocytes or neurons release the above molecules</a:t>
            </a:r>
            <a:br>
              <a:rPr lang="en-CA" dirty="0"/>
            </a:br>
            <a:endParaRPr lang="en-CA" dirty="0"/>
          </a:p>
          <a:p>
            <a:pPr lvl="1"/>
            <a:r>
              <a:rPr lang="en-CA" dirty="0"/>
              <a:t>Experimental intervention (</a:t>
            </a:r>
            <a:r>
              <a:rPr lang="en-CA" i="1" dirty="0"/>
              <a:t>e.g., </a:t>
            </a:r>
            <a:r>
              <a:rPr lang="en-CA" dirty="0"/>
              <a:t>hypertonic solutions)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/>
              <a:t>Disease conditions can also affect the permeability of the BBB</a:t>
            </a:r>
          </a:p>
          <a:p>
            <a:pPr lvl="1"/>
            <a:r>
              <a:rPr lang="en-CA" dirty="0"/>
              <a:t>Patients of Alzheimer’s disease exhibit reduced expression of BBB integrity markers, as well as increased concentrations of peripheral molecules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0055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52DF-8733-477E-9D2E-B0B36B718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1143793"/>
            <a:ext cx="10344150" cy="4570413"/>
          </a:xfrm>
        </p:spPr>
        <p:txBody>
          <a:bodyPr>
            <a:noAutofit/>
          </a:bodyPr>
          <a:lstStyle/>
          <a:p>
            <a:r>
              <a:rPr lang="en-CA" sz="8000" b="1" dirty="0">
                <a:latin typeface="Playfair Display" pitchFamily="2" charset="0"/>
              </a:rPr>
              <a:t>Mechanisms of blood-brain barrier (</a:t>
            </a:r>
            <a:r>
              <a:rPr lang="en-CA" sz="8000" b="1" dirty="0">
                <a:solidFill>
                  <a:srgbClr val="FF0000"/>
                </a:solidFill>
                <a:latin typeface="Playfair Display" pitchFamily="2" charset="0"/>
              </a:rPr>
              <a:t>BBB</a:t>
            </a:r>
            <a:r>
              <a:rPr lang="en-CA" sz="8000" b="1" dirty="0">
                <a:latin typeface="Playfair Display" pitchFamily="2" charset="0"/>
              </a:rPr>
              <a:t>) transport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50FA01-690F-4D7E-8FC4-BB29FA1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9981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2E-63BB-4A52-B141-1083056C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Seven processes that mediate the transport of molecules across the BBB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6ACD4-9D31-4B33-9B54-10098E5D8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Paracellular transport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Transcellular passive transport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Transmembrane protein-assisted transport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Efflux pump-mediated transport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Receptor-mediated transcytosis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Adsorptive transcytosis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Cell-mediated transcytosis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DBA4-4CB6-4885-823A-F25FF639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692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2E-63BB-4A52-B141-1083056C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Overview of the video series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6ACD4-9D31-4B33-9B54-10098E5D8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Introduction to video series  &amp; historical understanding of brain physiology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Overview of BBB structure &amp; mechanisms of blood-brain barrier (</a:t>
            </a:r>
            <a:r>
              <a:rPr lang="en-CA" b="1" dirty="0">
                <a:solidFill>
                  <a:srgbClr val="FF0000"/>
                </a:solidFill>
              </a:rPr>
              <a:t>BBB</a:t>
            </a:r>
            <a:r>
              <a:rPr lang="en-CA" dirty="0"/>
              <a:t>) transport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Introduction to the gut microbiota &amp; how these microbes influence host health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DBA4-4CB6-4885-823A-F25FF639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t>2</a:t>
            </a:fld>
            <a:endParaRPr lang="en-C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CD61E7-C78E-445F-A17E-4A8760EABF9C}"/>
              </a:ext>
            </a:extLst>
          </p:cNvPr>
          <p:cNvSpPr txBox="1"/>
          <p:nvPr/>
        </p:nvSpPr>
        <p:spPr>
          <a:xfrm>
            <a:off x="1525453" y="5340687"/>
            <a:ext cx="37721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000" i="1" dirty="0">
                <a:latin typeface="Playfair Display" pitchFamily="2" charset="0"/>
              </a:rPr>
              <a:t>e.g., </a:t>
            </a:r>
            <a:r>
              <a:rPr lang="en-CA" sz="3000" dirty="0">
                <a:latin typeface="Playfair Display" pitchFamily="2" charset="0"/>
              </a:rPr>
              <a:t>= example</a:t>
            </a:r>
          </a:p>
          <a:p>
            <a:r>
              <a:rPr lang="en-CA" sz="3000" i="1" dirty="0">
                <a:latin typeface="Playfair Display" pitchFamily="2" charset="0"/>
              </a:rPr>
              <a:t>i.e., </a:t>
            </a:r>
            <a:r>
              <a:rPr lang="en-CA" sz="3000" dirty="0">
                <a:latin typeface="Playfair Display" pitchFamily="2" charset="0"/>
              </a:rPr>
              <a:t>= in other words</a:t>
            </a:r>
          </a:p>
        </p:txBody>
      </p:sp>
    </p:spTree>
    <p:extLst>
      <p:ext uri="{BB962C8B-B14F-4D97-AF65-F5344CB8AC3E}">
        <p14:creationId xmlns:p14="http://schemas.microsoft.com/office/powerpoint/2010/main" val="577285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2E-63BB-4A52-B141-1083056C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Overview of paracellular transport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DBA4-4CB6-4885-823A-F25FF639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t>20</a:t>
            </a:fld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376A1F-5C45-47A5-A46F-327DE51A2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939"/>
            <a:ext cx="6405081" cy="5642805"/>
          </a:xfrm>
        </p:spPr>
        <p:txBody>
          <a:bodyPr>
            <a:normAutofit/>
          </a:bodyPr>
          <a:lstStyle/>
          <a:p>
            <a:r>
              <a:rPr lang="en-CA" b="1" dirty="0"/>
              <a:t>Paracellular transport: </a:t>
            </a:r>
            <a:br>
              <a:rPr lang="en-CA" b="1" dirty="0"/>
            </a:br>
            <a:r>
              <a:rPr lang="en-CA" dirty="0"/>
              <a:t>Passive diffusion in between endothelial cells</a:t>
            </a:r>
          </a:p>
          <a:p>
            <a:pPr lvl="1"/>
            <a:r>
              <a:rPr lang="en-CA" b="1" dirty="0"/>
              <a:t>Remember: </a:t>
            </a:r>
            <a:r>
              <a:rPr lang="en-CA" dirty="0"/>
              <a:t>Diffusion follows a concentration gradient, and passive denotes no energy input required</a:t>
            </a:r>
          </a:p>
          <a:p>
            <a:r>
              <a:rPr lang="en-CA" dirty="0"/>
              <a:t>Prevented by tight junction proteins</a:t>
            </a:r>
            <a:br>
              <a:rPr lang="en-CA" dirty="0"/>
            </a:br>
            <a:r>
              <a:rPr lang="en-CA" dirty="0"/>
              <a:t>under physiological conditions</a:t>
            </a:r>
          </a:p>
          <a:p>
            <a:r>
              <a:rPr lang="en-CA" dirty="0"/>
              <a:t>Paracellular transport can occur when endothelial membranes or tight junctions are disrupted</a:t>
            </a:r>
          </a:p>
          <a:p>
            <a:pPr lvl="1"/>
            <a:r>
              <a:rPr lang="en-CA" i="1" dirty="0"/>
              <a:t>e.g., </a:t>
            </a:r>
            <a:r>
              <a:rPr lang="en-CA" dirty="0"/>
              <a:t>osmotic shock (hypertonic solutions)</a:t>
            </a: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A5A64C02-9A2E-48C0-A46E-8B50F1D5BE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85"/>
          <a:stretch/>
        </p:blipFill>
        <p:spPr>
          <a:xfrm>
            <a:off x="7402419" y="1615238"/>
            <a:ext cx="4504083" cy="45617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B6B2A1-0861-457B-85E4-B5281147E00F}"/>
              </a:ext>
            </a:extLst>
          </p:cNvPr>
          <p:cNvSpPr txBox="1"/>
          <p:nvPr/>
        </p:nvSpPr>
        <p:spPr>
          <a:xfrm>
            <a:off x="7425573" y="4958675"/>
            <a:ext cx="8242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Tight </a:t>
            </a:r>
            <a:br>
              <a:rPr lang="en-CA" sz="1400" dirty="0"/>
            </a:br>
            <a:r>
              <a:rPr lang="en-CA" sz="1400" dirty="0"/>
              <a:t>junction </a:t>
            </a:r>
            <a:br>
              <a:rPr lang="en-CA" sz="1400" dirty="0"/>
            </a:br>
            <a:r>
              <a:rPr lang="en-CA" sz="1400" dirty="0"/>
              <a:t>proteins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617214A-455F-45F6-9F2E-9D9799C93905}"/>
              </a:ext>
            </a:extLst>
          </p:cNvPr>
          <p:cNvCxnSpPr>
            <a:cxnSpLocks/>
          </p:cNvCxnSpPr>
          <p:nvPr/>
        </p:nvCxnSpPr>
        <p:spPr>
          <a:xfrm flipV="1">
            <a:off x="8112421" y="4775136"/>
            <a:ext cx="720654" cy="47389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6475E44-9710-471D-9B14-545D314F8954}"/>
              </a:ext>
            </a:extLst>
          </p:cNvPr>
          <p:cNvCxnSpPr>
            <a:cxnSpLocks/>
          </p:cNvCxnSpPr>
          <p:nvPr/>
        </p:nvCxnSpPr>
        <p:spPr>
          <a:xfrm flipV="1">
            <a:off x="7806764" y="3299903"/>
            <a:ext cx="953953" cy="167782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81E1CEC-A578-4962-8724-24F1E926D422}"/>
              </a:ext>
            </a:extLst>
          </p:cNvPr>
          <p:cNvSpPr txBox="1"/>
          <p:nvPr/>
        </p:nvSpPr>
        <p:spPr>
          <a:xfrm>
            <a:off x="9856710" y="6133635"/>
            <a:ext cx="2049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Created with biorender.io</a:t>
            </a:r>
          </a:p>
        </p:txBody>
      </p:sp>
    </p:spTree>
    <p:extLst>
      <p:ext uri="{BB962C8B-B14F-4D97-AF65-F5344CB8AC3E}">
        <p14:creationId xmlns:p14="http://schemas.microsoft.com/office/powerpoint/2010/main" val="1737153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2E-63BB-4A52-B141-1083056C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355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Overview of  transcellular passive transport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DBA4-4CB6-4885-823A-F25FF639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t>21</a:t>
            </a:fld>
            <a:endParaRPr lang="en-CA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D08C770-F6D1-4A70-870A-78BE45002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562" y="1508918"/>
            <a:ext cx="6631857" cy="5123051"/>
          </a:xfrm>
        </p:spPr>
        <p:txBody>
          <a:bodyPr/>
          <a:lstStyle/>
          <a:p>
            <a:r>
              <a:rPr lang="en-CA" dirty="0"/>
              <a:t>Passive diffusion of molecules through an endothelial cell</a:t>
            </a:r>
          </a:p>
          <a:p>
            <a:r>
              <a:rPr lang="en-CA" dirty="0"/>
              <a:t>In general these molecules must have the following properties:</a:t>
            </a:r>
          </a:p>
          <a:p>
            <a:pPr lvl="1"/>
            <a:r>
              <a:rPr lang="en-CA" dirty="0"/>
              <a:t>Small ( &lt; 400 Da)</a:t>
            </a:r>
          </a:p>
          <a:p>
            <a:pPr lvl="1"/>
            <a:r>
              <a:rPr lang="en-CA" dirty="0"/>
              <a:t>Nonpolar (lipophilic)</a:t>
            </a:r>
          </a:p>
          <a:p>
            <a:pPr lvl="1"/>
            <a:r>
              <a:rPr lang="en-CA" dirty="0"/>
              <a:t>Uncharged</a:t>
            </a:r>
          </a:p>
          <a:p>
            <a:endParaRPr lang="en-CA" dirty="0"/>
          </a:p>
          <a:p>
            <a:r>
              <a:rPr lang="en-CA" b="1" dirty="0"/>
              <a:t>Most drugs that target brain tissues utilize this transport mechanism</a:t>
            </a:r>
          </a:p>
          <a:p>
            <a:pPr lvl="1"/>
            <a:endParaRPr lang="en-CA" dirty="0"/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937FED64-4301-4EBF-BB63-6112165805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85"/>
          <a:stretch/>
        </p:blipFill>
        <p:spPr>
          <a:xfrm>
            <a:off x="7402419" y="1615238"/>
            <a:ext cx="4504083" cy="45617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26E32D-B61B-47CA-A726-138EFC7AE439}"/>
              </a:ext>
            </a:extLst>
          </p:cNvPr>
          <p:cNvSpPr txBox="1"/>
          <p:nvPr/>
        </p:nvSpPr>
        <p:spPr>
          <a:xfrm>
            <a:off x="9856710" y="6133635"/>
            <a:ext cx="2049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Created with biorender.io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922190-3A1E-447A-A5D8-D8B29A40A050}"/>
              </a:ext>
            </a:extLst>
          </p:cNvPr>
          <p:cNvSpPr txBox="1"/>
          <p:nvPr/>
        </p:nvSpPr>
        <p:spPr>
          <a:xfrm>
            <a:off x="7292435" y="6133635"/>
            <a:ext cx="18721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rgbClr val="FF0000"/>
                </a:solidFill>
              </a:rPr>
              <a:t>Red arrows: possible direction of molecular movement</a:t>
            </a:r>
          </a:p>
        </p:txBody>
      </p:sp>
    </p:spTree>
    <p:extLst>
      <p:ext uri="{BB962C8B-B14F-4D97-AF65-F5344CB8AC3E}">
        <p14:creationId xmlns:p14="http://schemas.microsoft.com/office/powerpoint/2010/main" val="300843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2E-63BB-4A52-B141-1083056C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705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Overview of  transmembrane protein-assisted transport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DBA4-4CB6-4885-823A-F25FF639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t>22</a:t>
            </a:fld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9496B-B622-4014-A183-F9FC73ED0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454235" cy="4797973"/>
          </a:xfrm>
        </p:spPr>
        <p:txBody>
          <a:bodyPr>
            <a:normAutofit/>
          </a:bodyPr>
          <a:lstStyle/>
          <a:p>
            <a:r>
              <a:rPr lang="en-CA" dirty="0"/>
              <a:t>Passive, transcellular diffusion utilizing a transport protein</a:t>
            </a:r>
          </a:p>
          <a:p>
            <a:pPr lvl="1"/>
            <a:r>
              <a:rPr lang="en-CA" i="1" dirty="0"/>
              <a:t>e.g., </a:t>
            </a:r>
            <a:r>
              <a:rPr lang="en-CA" dirty="0"/>
              <a:t>glucose; large, neutral amino acids such as levodopa; excitatory amino acids such as glutamate; ketone bodies; nucleosides; </a:t>
            </a:r>
            <a:r>
              <a:rPr lang="en-CA" b="1" dirty="0"/>
              <a:t>short-chain fatty acids (produced by bacteria)</a:t>
            </a:r>
          </a:p>
          <a:p>
            <a:r>
              <a:rPr lang="en-CA" b="1" dirty="0"/>
              <a:t>Note: </a:t>
            </a:r>
            <a:r>
              <a:rPr lang="en-CA" dirty="0"/>
              <a:t>While many molecules produced by bacteria use this form of transport,</a:t>
            </a:r>
            <a:r>
              <a:rPr lang="en-CA" b="1" u="sng" dirty="0"/>
              <a:t> this may not be true for every molecule produced by microbes</a:t>
            </a:r>
          </a:p>
          <a:p>
            <a:pPr lvl="1"/>
            <a:endParaRPr lang="en-CA" b="1" i="1" dirty="0"/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5CFE7AF2-0D7B-4552-BDE6-C5991EE02F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85"/>
          <a:stretch/>
        </p:blipFill>
        <p:spPr>
          <a:xfrm>
            <a:off x="7402419" y="1615238"/>
            <a:ext cx="4504083" cy="45617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188011-52ED-45AF-A076-45D3022A9C80}"/>
              </a:ext>
            </a:extLst>
          </p:cNvPr>
          <p:cNvSpPr txBox="1"/>
          <p:nvPr/>
        </p:nvSpPr>
        <p:spPr>
          <a:xfrm>
            <a:off x="9856710" y="6133635"/>
            <a:ext cx="2049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Created with biorender.io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B56A3E-A6E4-414A-B242-84CF5F12DD0E}"/>
              </a:ext>
            </a:extLst>
          </p:cNvPr>
          <p:cNvSpPr/>
          <p:nvPr/>
        </p:nvSpPr>
        <p:spPr>
          <a:xfrm rot="1767424">
            <a:off x="9154274" y="4751798"/>
            <a:ext cx="113016" cy="313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9190CE-5865-4903-AA60-80828B15F01C}"/>
              </a:ext>
            </a:extLst>
          </p:cNvPr>
          <p:cNvSpPr/>
          <p:nvPr/>
        </p:nvSpPr>
        <p:spPr>
          <a:xfrm rot="19056161">
            <a:off x="10483461" y="4284322"/>
            <a:ext cx="113016" cy="313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9EC299-AC0B-4D2B-88DB-3178E273E410}"/>
              </a:ext>
            </a:extLst>
          </p:cNvPr>
          <p:cNvSpPr txBox="1"/>
          <p:nvPr/>
        </p:nvSpPr>
        <p:spPr>
          <a:xfrm>
            <a:off x="8332334" y="5825858"/>
            <a:ext cx="2740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Transmembrane transport proteins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8380F0-AA67-4004-9DB4-1505F972B89E}"/>
              </a:ext>
            </a:extLst>
          </p:cNvPr>
          <p:cNvCxnSpPr>
            <a:cxnSpLocks/>
          </p:cNvCxnSpPr>
          <p:nvPr/>
        </p:nvCxnSpPr>
        <p:spPr>
          <a:xfrm flipV="1">
            <a:off x="10539969" y="4594813"/>
            <a:ext cx="0" cy="127437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084E54D-0457-4C81-92AA-86446BC125B7}"/>
              </a:ext>
            </a:extLst>
          </p:cNvPr>
          <p:cNvCxnSpPr>
            <a:cxnSpLocks/>
          </p:cNvCxnSpPr>
          <p:nvPr/>
        </p:nvCxnSpPr>
        <p:spPr>
          <a:xfrm flipH="1" flipV="1">
            <a:off x="9292975" y="5094550"/>
            <a:ext cx="226033" cy="76739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4C3AD7D-5110-4EAB-8A81-CDDFD11E5643}"/>
              </a:ext>
            </a:extLst>
          </p:cNvPr>
          <p:cNvSpPr txBox="1"/>
          <p:nvPr/>
        </p:nvSpPr>
        <p:spPr>
          <a:xfrm>
            <a:off x="7292435" y="6133635"/>
            <a:ext cx="18721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rgbClr val="FF0000"/>
                </a:solidFill>
              </a:rPr>
              <a:t>Red arrows: possible direction of molecular movement</a:t>
            </a:r>
          </a:p>
        </p:txBody>
      </p:sp>
    </p:spTree>
    <p:extLst>
      <p:ext uri="{BB962C8B-B14F-4D97-AF65-F5344CB8AC3E}">
        <p14:creationId xmlns:p14="http://schemas.microsoft.com/office/powerpoint/2010/main" val="1753962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2E-63BB-4A52-B141-1083056C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355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Overview of  efflux pump-mediated transport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DBA4-4CB6-4885-823A-F25FF639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t>23</a:t>
            </a:fld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DB684-3D3A-4C5C-BB88-44C8006AB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2411" cy="4895850"/>
          </a:xfrm>
        </p:spPr>
        <p:txBody>
          <a:bodyPr>
            <a:normAutofit/>
          </a:bodyPr>
          <a:lstStyle/>
          <a:p>
            <a:r>
              <a:rPr lang="en-CA" dirty="0"/>
              <a:t>Active transport</a:t>
            </a:r>
          </a:p>
          <a:p>
            <a:pPr lvl="1"/>
            <a:r>
              <a:rPr lang="en-CA" b="1" dirty="0"/>
              <a:t>Requires</a:t>
            </a:r>
            <a:r>
              <a:rPr lang="en-CA" dirty="0"/>
              <a:t> energy input to move molecules </a:t>
            </a:r>
            <a:r>
              <a:rPr lang="en-CA" b="1" dirty="0"/>
              <a:t>against</a:t>
            </a:r>
            <a:r>
              <a:rPr lang="en-CA" dirty="0"/>
              <a:t> a concentration gradient</a:t>
            </a:r>
          </a:p>
          <a:p>
            <a:pPr lvl="1"/>
            <a:endParaRPr lang="en-CA" dirty="0"/>
          </a:p>
          <a:p>
            <a:r>
              <a:rPr lang="en-CA" dirty="0"/>
              <a:t>Usually transports </a:t>
            </a:r>
            <a:r>
              <a:rPr lang="en-CA" b="1" dirty="0"/>
              <a:t>charged </a:t>
            </a:r>
            <a:r>
              <a:rPr lang="en-CA" dirty="0"/>
              <a:t>lipophilic molecules (</a:t>
            </a:r>
            <a:r>
              <a:rPr lang="en-CA" i="1" dirty="0"/>
              <a:t>e.g., </a:t>
            </a:r>
            <a:r>
              <a:rPr lang="en-CA" dirty="0"/>
              <a:t>glutathione)</a:t>
            </a:r>
            <a:br>
              <a:rPr lang="en-CA" dirty="0"/>
            </a:br>
            <a:endParaRPr lang="en-CA" dirty="0"/>
          </a:p>
          <a:p>
            <a:r>
              <a:rPr lang="en-CA" dirty="0"/>
              <a:t>P-glycoprotein is an example of an efflux pump</a:t>
            </a:r>
          </a:p>
          <a:p>
            <a:pPr lvl="1"/>
            <a:r>
              <a:rPr lang="en-CA" dirty="0"/>
              <a:t>Often prevents drugs from crossing endothelial membranes</a:t>
            </a:r>
          </a:p>
          <a:p>
            <a:pPr lvl="1"/>
            <a:endParaRPr lang="en-CA" dirty="0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FD4D30EE-79CE-4CBE-818B-AE92681648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85"/>
          <a:stretch/>
        </p:blipFill>
        <p:spPr>
          <a:xfrm>
            <a:off x="7402419" y="1615238"/>
            <a:ext cx="4504083" cy="45617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52F852-5E3F-4674-B7C8-0A2F41396B17}"/>
              </a:ext>
            </a:extLst>
          </p:cNvPr>
          <p:cNvSpPr txBox="1"/>
          <p:nvPr/>
        </p:nvSpPr>
        <p:spPr>
          <a:xfrm>
            <a:off x="9856710" y="6133635"/>
            <a:ext cx="2049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Created with biorender.io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190191-DD3A-45CB-904D-C11B83CB3097}"/>
              </a:ext>
            </a:extLst>
          </p:cNvPr>
          <p:cNvSpPr txBox="1"/>
          <p:nvPr/>
        </p:nvSpPr>
        <p:spPr>
          <a:xfrm>
            <a:off x="8887617" y="5825858"/>
            <a:ext cx="16296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Efflux protein pump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9A15008-19A9-46CF-9816-7F2214BD31B8}"/>
              </a:ext>
            </a:extLst>
          </p:cNvPr>
          <p:cNvCxnSpPr>
            <a:cxnSpLocks/>
          </p:cNvCxnSpPr>
          <p:nvPr/>
        </p:nvCxnSpPr>
        <p:spPr>
          <a:xfrm flipV="1">
            <a:off x="10320391" y="4039944"/>
            <a:ext cx="126173" cy="182200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BFACD87-95C9-4310-A2B0-F59BB3CD2276}"/>
              </a:ext>
            </a:extLst>
          </p:cNvPr>
          <p:cNvCxnSpPr>
            <a:cxnSpLocks/>
          </p:cNvCxnSpPr>
          <p:nvPr/>
        </p:nvCxnSpPr>
        <p:spPr>
          <a:xfrm flipH="1" flipV="1">
            <a:off x="8724938" y="4154810"/>
            <a:ext cx="794073" cy="1707136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71AE84F-D464-4EE0-8F83-4BD6F657E418}"/>
              </a:ext>
            </a:extLst>
          </p:cNvPr>
          <p:cNvSpPr txBox="1"/>
          <p:nvPr/>
        </p:nvSpPr>
        <p:spPr>
          <a:xfrm>
            <a:off x="7292435" y="6133635"/>
            <a:ext cx="18721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rgbClr val="FF0000"/>
                </a:solidFill>
              </a:rPr>
              <a:t>Red arrows: Direction of molecular movement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554798-7D38-492C-A234-888A20B5E72C}"/>
              </a:ext>
            </a:extLst>
          </p:cNvPr>
          <p:cNvSpPr/>
          <p:nvPr/>
        </p:nvSpPr>
        <p:spPr>
          <a:xfrm>
            <a:off x="8610600" y="3982511"/>
            <a:ext cx="315464" cy="1148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68494E-9C13-4599-9E8C-0A3565AF4461}"/>
              </a:ext>
            </a:extLst>
          </p:cNvPr>
          <p:cNvSpPr/>
          <p:nvPr/>
        </p:nvSpPr>
        <p:spPr>
          <a:xfrm rot="21408071">
            <a:off x="10328881" y="3903906"/>
            <a:ext cx="315464" cy="845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8680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2E-63BB-4A52-B141-1083056C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355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Overview of  receptor-mediated transcytosis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DBA4-4CB6-4885-823A-F25FF639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t>24</a:t>
            </a:fld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C132B9-1EE4-4938-A051-6F873D8E2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787" y="1448187"/>
            <a:ext cx="6860669" cy="5328585"/>
          </a:xfrm>
        </p:spPr>
        <p:txBody>
          <a:bodyPr>
            <a:normAutofit/>
          </a:bodyPr>
          <a:lstStyle/>
          <a:p>
            <a:r>
              <a:rPr lang="en-CA" b="1" dirty="0"/>
              <a:t>Transcytosis: </a:t>
            </a:r>
            <a:r>
              <a:rPr lang="en-CA" dirty="0"/>
              <a:t>Transport through a cell</a:t>
            </a:r>
            <a:endParaRPr lang="en-CA" b="1" dirty="0"/>
          </a:p>
          <a:p>
            <a:r>
              <a:rPr lang="en-CA" dirty="0"/>
              <a:t>Active transport of molecules through endothelial cells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000" dirty="0"/>
              <a:t>Molecules bind to a receptor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000" dirty="0"/>
              <a:t>Molecule-receptor complex gets engulfed by plasma membrane, forming an intracellular vesicle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000" dirty="0"/>
              <a:t>The intracellular vesicle can either be sent to be degraded, or transported across the BBB</a:t>
            </a:r>
          </a:p>
          <a:p>
            <a:r>
              <a:rPr lang="en-CA" dirty="0"/>
              <a:t>Molecules that utilize this transport include insulin and transferrin</a:t>
            </a:r>
          </a:p>
          <a:p>
            <a:r>
              <a:rPr lang="en-CA" dirty="0"/>
              <a:t>Some drugs attempting to utilize this mechanism are in clinical trials</a:t>
            </a: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B8ED783A-0113-4B36-A728-F91A62C78F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85"/>
          <a:stretch/>
        </p:blipFill>
        <p:spPr>
          <a:xfrm>
            <a:off x="7402419" y="1615238"/>
            <a:ext cx="4504083" cy="45617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6D2408-860B-4011-A1AD-0362C301D18A}"/>
              </a:ext>
            </a:extLst>
          </p:cNvPr>
          <p:cNvSpPr txBox="1"/>
          <p:nvPr/>
        </p:nvSpPr>
        <p:spPr>
          <a:xfrm>
            <a:off x="9856710" y="6133635"/>
            <a:ext cx="2049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Created with biorender.io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388786-9477-4845-9C02-863C6A5C22FC}"/>
              </a:ext>
            </a:extLst>
          </p:cNvPr>
          <p:cNvSpPr txBox="1"/>
          <p:nvPr/>
        </p:nvSpPr>
        <p:spPr>
          <a:xfrm>
            <a:off x="7292435" y="6133635"/>
            <a:ext cx="18721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rgbClr val="FF0000"/>
                </a:solidFill>
              </a:rPr>
              <a:t>Red arrows: possible direction of molecular movement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DA08BA-F6EB-4E0B-9978-34AA8300963E}"/>
              </a:ext>
            </a:extLst>
          </p:cNvPr>
          <p:cNvSpPr/>
          <p:nvPr/>
        </p:nvSpPr>
        <p:spPr>
          <a:xfrm>
            <a:off x="9565610" y="4607670"/>
            <a:ext cx="191640" cy="313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D522A15-0510-44AE-98BD-F80B7310F2E2}"/>
              </a:ext>
            </a:extLst>
          </p:cNvPr>
          <p:cNvSpPr/>
          <p:nvPr/>
        </p:nvSpPr>
        <p:spPr>
          <a:xfrm>
            <a:off x="9543708" y="4458422"/>
            <a:ext cx="232706" cy="429295"/>
          </a:xfrm>
          <a:prstGeom prst="ellipse">
            <a:avLst/>
          </a:prstGeom>
          <a:solidFill>
            <a:srgbClr val="FF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0607A7A-447E-4340-8DE8-F8152075CE04}"/>
              </a:ext>
            </a:extLst>
          </p:cNvPr>
          <p:cNvSpPr/>
          <p:nvPr/>
        </p:nvSpPr>
        <p:spPr>
          <a:xfrm>
            <a:off x="9609012" y="4767089"/>
            <a:ext cx="107324" cy="1073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EC47E3A-8C5D-4B24-ABA7-C68E717F52F8}"/>
              </a:ext>
            </a:extLst>
          </p:cNvPr>
          <p:cNvSpPr/>
          <p:nvPr/>
        </p:nvSpPr>
        <p:spPr>
          <a:xfrm>
            <a:off x="9618442" y="5072337"/>
            <a:ext cx="107324" cy="10732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B61EDF0-5FFF-4055-B145-5D6A55BF56D2}"/>
              </a:ext>
            </a:extLst>
          </p:cNvPr>
          <p:cNvSpPr/>
          <p:nvPr/>
        </p:nvSpPr>
        <p:spPr>
          <a:xfrm>
            <a:off x="9164549" y="4976219"/>
            <a:ext cx="107324" cy="10732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87FACFF-4819-4342-88E5-A096DEC0CE60}"/>
              </a:ext>
            </a:extLst>
          </p:cNvPr>
          <p:cNvSpPr/>
          <p:nvPr/>
        </p:nvSpPr>
        <p:spPr>
          <a:xfrm>
            <a:off x="9856710" y="5438299"/>
            <a:ext cx="107324" cy="10732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654DA81-B33B-4B2E-8E1C-EE761AFE7910}"/>
              </a:ext>
            </a:extLst>
          </p:cNvPr>
          <p:cNvSpPr/>
          <p:nvPr/>
        </p:nvSpPr>
        <p:spPr>
          <a:xfrm>
            <a:off x="10071175" y="5846924"/>
            <a:ext cx="107324" cy="10732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A3623E9-BBD8-4036-9F66-EFCDD5B3D559}"/>
              </a:ext>
            </a:extLst>
          </p:cNvPr>
          <p:cNvSpPr txBox="1"/>
          <p:nvPr/>
        </p:nvSpPr>
        <p:spPr>
          <a:xfrm>
            <a:off x="8007834" y="4116828"/>
            <a:ext cx="1111109" cy="738664"/>
          </a:xfrm>
          <a:prstGeom prst="rect">
            <a:avLst/>
          </a:prstGeom>
          <a:solidFill>
            <a:srgbClr val="FFD7D7">
              <a:alpha val="50196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Vesicle degraded by lysosomes</a:t>
            </a:r>
          </a:p>
        </p:txBody>
      </p:sp>
    </p:spTree>
    <p:extLst>
      <p:ext uri="{BB962C8B-B14F-4D97-AF65-F5344CB8AC3E}">
        <p14:creationId xmlns:p14="http://schemas.microsoft.com/office/powerpoint/2010/main" val="2761604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2E-63BB-4A52-B141-1083056C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Overview of  adsorptive transcytosis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DBA4-4CB6-4885-823A-F25FF639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t>25</a:t>
            </a:fld>
            <a:endParaRPr lang="en-CA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D4DB04-D84F-402D-95C0-75F77EB8A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4366"/>
            <a:ext cx="6306084" cy="5795380"/>
          </a:xfrm>
        </p:spPr>
        <p:txBody>
          <a:bodyPr>
            <a:normAutofit/>
          </a:bodyPr>
          <a:lstStyle/>
          <a:p>
            <a:r>
              <a:rPr lang="en-CA" dirty="0"/>
              <a:t>Active transport of </a:t>
            </a:r>
            <a:r>
              <a:rPr lang="en-CA" b="1" dirty="0"/>
              <a:t>positively charged </a:t>
            </a:r>
            <a:r>
              <a:rPr lang="en-CA" dirty="0"/>
              <a:t>molecules </a:t>
            </a:r>
          </a:p>
          <a:p>
            <a:pPr lvl="1"/>
            <a:r>
              <a:rPr lang="en-CA" dirty="0"/>
              <a:t>Not a common mechanism, and very few positively charged molecules can utilize this transport method</a:t>
            </a:r>
          </a:p>
          <a:p>
            <a:pPr lvl="1"/>
            <a:r>
              <a:rPr lang="en-CA" dirty="0"/>
              <a:t>Positively charged molecules bind to the negatively charged plasma membrane of endothelial cells</a:t>
            </a:r>
          </a:p>
          <a:p>
            <a:pPr lvl="1"/>
            <a:r>
              <a:rPr lang="en-CA" dirty="0"/>
              <a:t>Molecules get engulfed, forming a vesicle that can be transported across the BBB</a:t>
            </a:r>
          </a:p>
          <a:p>
            <a:pPr lvl="1"/>
            <a:endParaRPr lang="en-CA" dirty="0"/>
          </a:p>
          <a:p>
            <a:r>
              <a:rPr lang="en-CA" dirty="0"/>
              <a:t>Important molecules described to engage this transport mechanism include histones and avidin</a:t>
            </a:r>
          </a:p>
          <a:p>
            <a:pPr lvl="1"/>
            <a:endParaRPr lang="en-CA" dirty="0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F5514891-35C1-48A9-BC40-44F3480D6F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85"/>
          <a:stretch/>
        </p:blipFill>
        <p:spPr>
          <a:xfrm>
            <a:off x="7402419" y="1615238"/>
            <a:ext cx="4504083" cy="45617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F259D7-C50A-4F92-91D0-F03306FC8DBE}"/>
              </a:ext>
            </a:extLst>
          </p:cNvPr>
          <p:cNvSpPr txBox="1"/>
          <p:nvPr/>
        </p:nvSpPr>
        <p:spPr>
          <a:xfrm>
            <a:off x="9856710" y="6133635"/>
            <a:ext cx="2049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Created with biorender.io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4C3175-58E7-4776-A16B-F62E86A4FEA9}"/>
              </a:ext>
            </a:extLst>
          </p:cNvPr>
          <p:cNvSpPr txBox="1"/>
          <p:nvPr/>
        </p:nvSpPr>
        <p:spPr>
          <a:xfrm>
            <a:off x="7292435" y="6133635"/>
            <a:ext cx="18721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rgbClr val="FF0000"/>
                </a:solidFill>
              </a:rPr>
              <a:t>Red arrows: possible direction of molecular movement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69D19B9-B670-4449-BC08-9EB0A6E18FA5}"/>
              </a:ext>
            </a:extLst>
          </p:cNvPr>
          <p:cNvSpPr/>
          <p:nvPr/>
        </p:nvSpPr>
        <p:spPr>
          <a:xfrm>
            <a:off x="9432192" y="4382686"/>
            <a:ext cx="317793" cy="3249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52AA00-17BF-4D51-AA5C-8052C8C48F2F}"/>
              </a:ext>
            </a:extLst>
          </p:cNvPr>
          <p:cNvSpPr txBox="1"/>
          <p:nvPr/>
        </p:nvSpPr>
        <p:spPr>
          <a:xfrm>
            <a:off x="9720156" y="4682934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dirty="0"/>
              <a:t>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C47371-AD8B-401C-B1B0-A4B886DF872D}"/>
              </a:ext>
            </a:extLst>
          </p:cNvPr>
          <p:cNvSpPr txBox="1"/>
          <p:nvPr/>
        </p:nvSpPr>
        <p:spPr>
          <a:xfrm>
            <a:off x="9883999" y="4636982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dirty="0"/>
              <a:t>-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11DF12-17C9-42DF-9495-9959781424F9}"/>
              </a:ext>
            </a:extLst>
          </p:cNvPr>
          <p:cNvSpPr txBox="1"/>
          <p:nvPr/>
        </p:nvSpPr>
        <p:spPr>
          <a:xfrm>
            <a:off x="10015606" y="4558857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dirty="0"/>
              <a:t>-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2DA8CE-23C7-47D8-AF13-A3C2DFD8E977}"/>
              </a:ext>
            </a:extLst>
          </p:cNvPr>
          <p:cNvSpPr txBox="1"/>
          <p:nvPr/>
        </p:nvSpPr>
        <p:spPr>
          <a:xfrm>
            <a:off x="9491718" y="4651357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dirty="0"/>
              <a:t>-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9F5B91-A3FE-4325-B9F0-8A18FA433760}"/>
              </a:ext>
            </a:extLst>
          </p:cNvPr>
          <p:cNvSpPr txBox="1"/>
          <p:nvPr/>
        </p:nvSpPr>
        <p:spPr>
          <a:xfrm>
            <a:off x="9193694" y="4736488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dirty="0"/>
              <a:t>-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B62AB6-630D-4F3A-A278-E6694B7A74E3}"/>
              </a:ext>
            </a:extLst>
          </p:cNvPr>
          <p:cNvSpPr txBox="1"/>
          <p:nvPr/>
        </p:nvSpPr>
        <p:spPr>
          <a:xfrm>
            <a:off x="9332822" y="4694746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dirty="0"/>
              <a:t>-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B67058-EE71-49F2-AFD7-5A9260F27F4C}"/>
              </a:ext>
            </a:extLst>
          </p:cNvPr>
          <p:cNvSpPr txBox="1"/>
          <p:nvPr/>
        </p:nvSpPr>
        <p:spPr>
          <a:xfrm>
            <a:off x="9062195" y="4715425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dirty="0"/>
              <a:t>-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9465566-F6CC-4A16-93C6-54F72F875438}"/>
              </a:ext>
            </a:extLst>
          </p:cNvPr>
          <p:cNvSpPr/>
          <p:nvPr/>
        </p:nvSpPr>
        <p:spPr>
          <a:xfrm>
            <a:off x="9409107" y="5051787"/>
            <a:ext cx="317793" cy="324913"/>
          </a:xfrm>
          <a:prstGeom prst="ellipse">
            <a:avLst/>
          </a:prstGeom>
          <a:solidFill>
            <a:schemeClr val="bg1"/>
          </a:solidFill>
          <a:ln w="57150">
            <a:solidFill>
              <a:srgbClr val="D16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CDA3465-D997-47E6-99EF-071209B908F5}"/>
              </a:ext>
            </a:extLst>
          </p:cNvPr>
          <p:cNvSpPr/>
          <p:nvPr/>
        </p:nvSpPr>
        <p:spPr>
          <a:xfrm>
            <a:off x="9402363" y="5601501"/>
            <a:ext cx="317793" cy="324913"/>
          </a:xfrm>
          <a:prstGeom prst="ellipse">
            <a:avLst/>
          </a:prstGeom>
          <a:solidFill>
            <a:schemeClr val="bg1"/>
          </a:solidFill>
          <a:ln w="57150">
            <a:solidFill>
              <a:srgbClr val="D16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E1BFC57-8DB6-428D-AF60-07C6DB9E8B75}"/>
              </a:ext>
            </a:extLst>
          </p:cNvPr>
          <p:cNvSpPr/>
          <p:nvPr/>
        </p:nvSpPr>
        <p:spPr>
          <a:xfrm>
            <a:off x="9404037" y="6340510"/>
            <a:ext cx="317793" cy="324913"/>
          </a:xfrm>
          <a:prstGeom prst="ellipse">
            <a:avLst/>
          </a:prstGeom>
          <a:solidFill>
            <a:schemeClr val="bg1"/>
          </a:solidFill>
          <a:ln w="57150">
            <a:solidFill>
              <a:srgbClr val="D16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302632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2E-63BB-4A52-B141-1083056C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Overview of cell-mediated transcytosis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DBA4-4CB6-4885-823A-F25FF639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t>26</a:t>
            </a:fld>
            <a:endParaRPr lang="en-CA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5104643-939E-41DB-8FEC-6931143C2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8045"/>
            <a:ext cx="6454235" cy="5593430"/>
          </a:xfrm>
        </p:spPr>
        <p:txBody>
          <a:bodyPr/>
          <a:lstStyle/>
          <a:p>
            <a:r>
              <a:rPr lang="en-CA" dirty="0"/>
              <a:t>Active transport of immune cells across the BBB</a:t>
            </a:r>
          </a:p>
          <a:p>
            <a:pPr lvl="1"/>
            <a:r>
              <a:rPr lang="en-CA" dirty="0"/>
              <a:t>Immune cells include monocytes, macrophages and neutrophils</a:t>
            </a:r>
          </a:p>
          <a:p>
            <a:pPr lvl="1"/>
            <a:r>
              <a:rPr lang="en-CA" dirty="0"/>
              <a:t>This movement may be paracellular or transcellular – it is currently unclear</a:t>
            </a:r>
          </a:p>
          <a:p>
            <a:pPr lvl="1"/>
            <a:endParaRPr lang="en-CA" dirty="0"/>
          </a:p>
          <a:p>
            <a:r>
              <a:rPr lang="en-CA" dirty="0"/>
              <a:t>Drugs can be engulfed by these immune cells; these immune cells will release the drugs when they cross the BBB</a:t>
            </a:r>
          </a:p>
          <a:p>
            <a:pPr lvl="1"/>
            <a:r>
              <a:rPr lang="en-CA" dirty="0"/>
              <a:t>Drugs are delivered to many places throughout the body (</a:t>
            </a:r>
            <a:r>
              <a:rPr lang="en-CA" i="1" dirty="0"/>
              <a:t>i.e., </a:t>
            </a:r>
            <a:r>
              <a:rPr lang="en-CA" dirty="0"/>
              <a:t>this process is not selective)</a:t>
            </a:r>
          </a:p>
        </p:txBody>
      </p:sp>
      <p:pic>
        <p:nvPicPr>
          <p:cNvPr id="15" name="Picture 14" descr="A picture containing shape&#10;&#10;Description automatically generated">
            <a:extLst>
              <a:ext uri="{FF2B5EF4-FFF2-40B4-BE49-F238E27FC236}">
                <a16:creationId xmlns:a16="http://schemas.microsoft.com/office/drawing/2014/main" id="{2D18A587-4B7B-4ABF-AE58-59C3A4AB03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85"/>
          <a:stretch/>
        </p:blipFill>
        <p:spPr>
          <a:xfrm>
            <a:off x="7402419" y="1615238"/>
            <a:ext cx="4504083" cy="456172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91811CA-4624-488B-AEF0-7E9DC6A21446}"/>
              </a:ext>
            </a:extLst>
          </p:cNvPr>
          <p:cNvSpPr txBox="1"/>
          <p:nvPr/>
        </p:nvSpPr>
        <p:spPr>
          <a:xfrm>
            <a:off x="9856710" y="6133635"/>
            <a:ext cx="2049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Created with biorender.io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A1ABE4-8BEE-4307-9872-2457AA534854}"/>
              </a:ext>
            </a:extLst>
          </p:cNvPr>
          <p:cNvSpPr txBox="1"/>
          <p:nvPr/>
        </p:nvSpPr>
        <p:spPr>
          <a:xfrm>
            <a:off x="7292435" y="6133635"/>
            <a:ext cx="18721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rgbClr val="FF0000"/>
                </a:solidFill>
              </a:rPr>
              <a:t>Red arrows: possible direction of molecular movement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A249A2-FE37-4645-B384-ED4180F3D6D2}"/>
              </a:ext>
            </a:extLst>
          </p:cNvPr>
          <p:cNvSpPr txBox="1"/>
          <p:nvPr/>
        </p:nvSpPr>
        <p:spPr>
          <a:xfrm>
            <a:off x="9202712" y="5281737"/>
            <a:ext cx="351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b="1" dirty="0"/>
              <a:t>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D792F0-8EF1-4D7B-8A46-E2063EC19D01}"/>
              </a:ext>
            </a:extLst>
          </p:cNvPr>
          <p:cNvSpPr txBox="1"/>
          <p:nvPr/>
        </p:nvSpPr>
        <p:spPr>
          <a:xfrm>
            <a:off x="8292951" y="4819289"/>
            <a:ext cx="351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b="1" dirty="0"/>
              <a:t>?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F1143D3-8280-4A6A-BC4E-EFB7E9E2B1AA}"/>
              </a:ext>
            </a:extLst>
          </p:cNvPr>
          <p:cNvSpPr/>
          <p:nvPr/>
        </p:nvSpPr>
        <p:spPr>
          <a:xfrm>
            <a:off x="9098103" y="4091426"/>
            <a:ext cx="481690" cy="47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381555F-14DB-4A5D-9860-B04B2DD4B981}"/>
              </a:ext>
            </a:extLst>
          </p:cNvPr>
          <p:cNvSpPr/>
          <p:nvPr/>
        </p:nvSpPr>
        <p:spPr>
          <a:xfrm>
            <a:off x="9109807" y="5849505"/>
            <a:ext cx="481690" cy="47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8A5213F-6A84-42F0-BF20-7FAAFDF4C21D}"/>
              </a:ext>
            </a:extLst>
          </p:cNvPr>
          <p:cNvSpPr/>
          <p:nvPr/>
        </p:nvSpPr>
        <p:spPr>
          <a:xfrm>
            <a:off x="7677769" y="5199158"/>
            <a:ext cx="481690" cy="47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C0E7E1-55BE-406B-955D-CCCE10358722}"/>
              </a:ext>
            </a:extLst>
          </p:cNvPr>
          <p:cNvSpPr txBox="1"/>
          <p:nvPr/>
        </p:nvSpPr>
        <p:spPr>
          <a:xfrm>
            <a:off x="10650942" y="1892383"/>
            <a:ext cx="1255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Immune cell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8CB4FEE-EBCE-45AF-ABF1-6A145C4A41EF}"/>
              </a:ext>
            </a:extLst>
          </p:cNvPr>
          <p:cNvCxnSpPr>
            <a:cxnSpLocks/>
          </p:cNvCxnSpPr>
          <p:nvPr/>
        </p:nvCxnSpPr>
        <p:spPr>
          <a:xfrm flipH="1">
            <a:off x="9554091" y="2225659"/>
            <a:ext cx="1562599" cy="186576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C07513D4-6832-460D-AAB1-86A036546433}"/>
              </a:ext>
            </a:extLst>
          </p:cNvPr>
          <p:cNvSpPr/>
          <p:nvPr/>
        </p:nvSpPr>
        <p:spPr>
          <a:xfrm>
            <a:off x="9278607" y="4285205"/>
            <a:ext cx="97474" cy="97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D35D8C6-E84B-4121-B14E-9D39E758CA9F}"/>
              </a:ext>
            </a:extLst>
          </p:cNvPr>
          <p:cNvCxnSpPr>
            <a:cxnSpLocks/>
            <a:stCxn id="46" idx="2"/>
          </p:cNvCxnSpPr>
          <p:nvPr/>
        </p:nvCxnSpPr>
        <p:spPr>
          <a:xfrm>
            <a:off x="8429043" y="1920448"/>
            <a:ext cx="849564" cy="2357926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7EF9480-4CAE-47CF-9910-734DAEB1EBE7}"/>
              </a:ext>
            </a:extLst>
          </p:cNvPr>
          <p:cNvSpPr txBox="1"/>
          <p:nvPr/>
        </p:nvSpPr>
        <p:spPr>
          <a:xfrm>
            <a:off x="7283800" y="1612671"/>
            <a:ext cx="2290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Molecule being transported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BB8E6E2-6057-4A29-B08D-76F0261E8473}"/>
              </a:ext>
            </a:extLst>
          </p:cNvPr>
          <p:cNvSpPr/>
          <p:nvPr/>
        </p:nvSpPr>
        <p:spPr>
          <a:xfrm>
            <a:off x="9591497" y="5835597"/>
            <a:ext cx="97474" cy="97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476312F-CBEB-42BD-BA94-F42C703B6007}"/>
              </a:ext>
            </a:extLst>
          </p:cNvPr>
          <p:cNvSpPr/>
          <p:nvPr/>
        </p:nvSpPr>
        <p:spPr>
          <a:xfrm>
            <a:off x="9641361" y="6068781"/>
            <a:ext cx="97474" cy="97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43AEFC4-01B3-489B-B881-4B53DD0BA43B}"/>
              </a:ext>
            </a:extLst>
          </p:cNvPr>
          <p:cNvSpPr/>
          <p:nvPr/>
        </p:nvSpPr>
        <p:spPr>
          <a:xfrm>
            <a:off x="9417856" y="4174750"/>
            <a:ext cx="97474" cy="97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44E87BE-A980-476F-83FF-C4C14EBE5512}"/>
              </a:ext>
            </a:extLst>
          </p:cNvPr>
          <p:cNvSpPr/>
          <p:nvPr/>
        </p:nvSpPr>
        <p:spPr>
          <a:xfrm>
            <a:off x="9388591" y="4365050"/>
            <a:ext cx="97474" cy="97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66A03B2-CC72-49AF-9529-3F7E5B464A96}"/>
              </a:ext>
            </a:extLst>
          </p:cNvPr>
          <p:cNvSpPr/>
          <p:nvPr/>
        </p:nvSpPr>
        <p:spPr>
          <a:xfrm>
            <a:off x="8951086" y="5900451"/>
            <a:ext cx="97474" cy="97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9415ECEB-8DC5-4DE0-B2AA-C272FCB4D8D2}"/>
              </a:ext>
            </a:extLst>
          </p:cNvPr>
          <p:cNvSpPr/>
          <p:nvPr/>
        </p:nvSpPr>
        <p:spPr>
          <a:xfrm>
            <a:off x="7869877" y="5718396"/>
            <a:ext cx="97474" cy="97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A325D15-B2DC-4970-84E8-442390A07A43}"/>
              </a:ext>
            </a:extLst>
          </p:cNvPr>
          <p:cNvSpPr/>
          <p:nvPr/>
        </p:nvSpPr>
        <p:spPr>
          <a:xfrm>
            <a:off x="7982090" y="5064251"/>
            <a:ext cx="97474" cy="97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D1A4D99-6CF5-4D5F-8AFD-6352F975654C}"/>
              </a:ext>
            </a:extLst>
          </p:cNvPr>
          <p:cNvSpPr/>
          <p:nvPr/>
        </p:nvSpPr>
        <p:spPr>
          <a:xfrm>
            <a:off x="7594781" y="5108531"/>
            <a:ext cx="97474" cy="97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4027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2E-63BB-4A52-B141-1083056C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Take home messages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DBA4-4CB6-4885-823A-F25FF639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t>27</a:t>
            </a:fld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366331-9E8F-41C2-8ECA-153AF1CD0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771"/>
            <a:ext cx="10515600" cy="5319704"/>
          </a:xfrm>
        </p:spPr>
        <p:txBody>
          <a:bodyPr>
            <a:normAutofit/>
          </a:bodyPr>
          <a:lstStyle/>
          <a:p>
            <a:r>
              <a:rPr lang="en-CA" dirty="0"/>
              <a:t>The BBB is a highly selective, semi permeable border</a:t>
            </a:r>
          </a:p>
          <a:p>
            <a:r>
              <a:rPr lang="en-CA" dirty="0"/>
              <a:t>The primary structural components of the BBB include endothelial cells, pericytes, astrocytes, and the basement membrane</a:t>
            </a:r>
          </a:p>
          <a:p>
            <a:r>
              <a:rPr lang="en-CA" dirty="0"/>
              <a:t>The permeability of the BBB can change</a:t>
            </a:r>
          </a:p>
          <a:p>
            <a:r>
              <a:rPr lang="en-CA" dirty="0"/>
              <a:t>There exist seven (or six) mechanisms that allow molecules to cross the BBB</a:t>
            </a:r>
          </a:p>
          <a:p>
            <a:r>
              <a:rPr lang="en-CA" dirty="0"/>
              <a:t>Transcellular passive transport and transmembrane protein-assisted transport are the most utilized</a:t>
            </a:r>
          </a:p>
          <a:p>
            <a:pPr lvl="1"/>
            <a:r>
              <a:rPr lang="en-CA" dirty="0"/>
              <a:t>Many studies looking at gut microbes implicate trans membrane protein-assist transport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5879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52DF-8733-477E-9D2E-B0B36B718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1143793"/>
            <a:ext cx="10344150" cy="4570413"/>
          </a:xfrm>
        </p:spPr>
        <p:txBody>
          <a:bodyPr>
            <a:noAutofit/>
          </a:bodyPr>
          <a:lstStyle/>
          <a:p>
            <a:r>
              <a:rPr lang="en-CA" sz="8000" b="1" dirty="0">
                <a:latin typeface="Playfair Display" pitchFamily="2" charset="0"/>
              </a:rPr>
              <a:t>Introduction to the gut microbiota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50FA01-690F-4D7E-8FC4-BB29FA1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3008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BC7CE-5783-434E-856B-D81F1EEE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CA" dirty="0"/>
              <a:t>Overview of the gut microbiota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4E98E-93CC-45E2-8383-C0849E69E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088" y="1026042"/>
            <a:ext cx="11483163" cy="5831958"/>
          </a:xfrm>
        </p:spPr>
        <p:txBody>
          <a:bodyPr>
            <a:normAutofit/>
          </a:bodyPr>
          <a:lstStyle/>
          <a:p>
            <a:r>
              <a:rPr lang="en-CA" dirty="0"/>
              <a:t>Not all pathogens cause infections (in fact, many don’t)</a:t>
            </a:r>
          </a:p>
          <a:p>
            <a:pPr lvl="1"/>
            <a:r>
              <a:rPr lang="en-CA" dirty="0"/>
              <a:t>Gut microbiota does not refer to infectious pathogens (</a:t>
            </a:r>
            <a:r>
              <a:rPr lang="en-CA" i="1" dirty="0"/>
              <a:t>e.g., S. aureus </a:t>
            </a:r>
            <a:r>
              <a:rPr lang="en-CA" dirty="0"/>
              <a:t>or toxic </a:t>
            </a:r>
            <a:r>
              <a:rPr lang="en-CA" i="1" dirty="0"/>
              <a:t>E. coli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There exist a type of </a:t>
            </a:r>
            <a:r>
              <a:rPr lang="en-CA" i="1" dirty="0"/>
              <a:t>E. coli </a:t>
            </a:r>
            <a:r>
              <a:rPr lang="en-CA" dirty="0"/>
              <a:t>in the human gut, but they are not pathogenic</a:t>
            </a:r>
            <a:br>
              <a:rPr lang="en-CA" dirty="0"/>
            </a:br>
            <a:endParaRPr lang="en-CA" dirty="0"/>
          </a:p>
          <a:p>
            <a:r>
              <a:rPr lang="en-CA" dirty="0"/>
              <a:t>Human fetus grows in a sterile environment</a:t>
            </a:r>
          </a:p>
          <a:p>
            <a:pPr lvl="1"/>
            <a:r>
              <a:rPr lang="en-CA" dirty="0"/>
              <a:t>Until the amniotic sac (membrane) ruptures, the fetus exists in a germ-free environment</a:t>
            </a:r>
          </a:p>
          <a:p>
            <a:pPr lvl="1"/>
            <a:r>
              <a:rPr lang="en-CA" i="1" dirty="0"/>
              <a:t>i.e., </a:t>
            </a:r>
            <a:r>
              <a:rPr lang="en-CA" dirty="0"/>
              <a:t>gut microbiota is negligible until the amniotic sac ruptures</a:t>
            </a:r>
          </a:p>
          <a:p>
            <a:pPr lvl="1"/>
            <a:endParaRPr lang="en-CA" dirty="0"/>
          </a:p>
          <a:p>
            <a:r>
              <a:rPr lang="en-CA" dirty="0"/>
              <a:t>Gut microbes co-exist with humans in a mutualistic relationship</a:t>
            </a:r>
          </a:p>
          <a:p>
            <a:pPr lvl="1"/>
            <a:r>
              <a:rPr lang="en-CA" dirty="0"/>
              <a:t>Microbes are necessary for synthesis of vitamin K and B</a:t>
            </a:r>
          </a:p>
          <a:p>
            <a:pPr lvl="1"/>
            <a:r>
              <a:rPr lang="en-CA" dirty="0"/>
              <a:t>Involved in the metabolism of many compounds, such a bile acids, sterols, and drugs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2F027-A14E-42B3-B568-4C85C8FA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29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323157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2E-63BB-4A52-B141-1083056C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questions that you could answer by the end of this video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6ACD4-9D31-4B33-9B54-10098E5D8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Why is the brain described as an immune-privileged organ?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is the </a:t>
            </a:r>
            <a:r>
              <a:rPr lang="en-CA" b="1" dirty="0">
                <a:solidFill>
                  <a:srgbClr val="FF0000"/>
                </a:solidFill>
              </a:rPr>
              <a:t>BBB</a:t>
            </a:r>
            <a:r>
              <a:rPr lang="en-CA" dirty="0"/>
              <a:t>? What are the different mechanisms that facilitate </a:t>
            </a:r>
            <a:r>
              <a:rPr lang="en-CA" b="1" dirty="0"/>
              <a:t>BBB</a:t>
            </a:r>
            <a:r>
              <a:rPr lang="en-CA" dirty="0"/>
              <a:t> transport?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are the two primary pathways that gut microbes can communicate with the brain?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Why are gut bacteria essential for normal brain development?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Why is the </a:t>
            </a:r>
            <a:r>
              <a:rPr lang="en-CA" dirty="0" err="1"/>
              <a:t>vagus</a:t>
            </a:r>
            <a:r>
              <a:rPr lang="en-CA" dirty="0"/>
              <a:t> nerve implicated in Parkinson’s disease pathology?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7B094-A6DD-4B98-A20D-17A7883CB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932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52DF-8733-477E-9D2E-B0B36B718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1143793"/>
            <a:ext cx="10344150" cy="4570413"/>
          </a:xfrm>
        </p:spPr>
        <p:txBody>
          <a:bodyPr>
            <a:noAutofit/>
          </a:bodyPr>
          <a:lstStyle/>
          <a:p>
            <a:r>
              <a:rPr lang="en-CA" sz="8000" b="1" dirty="0">
                <a:latin typeface="Playfair Display" pitchFamily="2" charset="0"/>
              </a:rPr>
              <a:t>Pathways that allow gut microbes to communicate with the brain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50FA01-690F-4D7E-8FC4-BB29FA1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3696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3E0C30-873F-413E-834D-B3F70375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31</a:t>
            </a:fld>
            <a:endParaRPr lang="en-CA" sz="3000"/>
          </a:p>
        </p:txBody>
      </p:sp>
      <p:pic>
        <p:nvPicPr>
          <p:cNvPr id="4" name="Screen Shot 2019-02-08 at 4.26.42 PM.png" descr="Screen Shot 2019-02-08 at 4.26.42 PM.png">
            <a:extLst>
              <a:ext uri="{FF2B5EF4-FFF2-40B4-BE49-F238E27FC236}">
                <a16:creationId xmlns:a16="http://schemas.microsoft.com/office/drawing/2014/main" id="{8AC80811-5A3D-44AA-86E6-F794865AC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684" y="181225"/>
            <a:ext cx="2682945" cy="64955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918E50-3240-4144-A637-D7F6A11120A8}"/>
              </a:ext>
            </a:extLst>
          </p:cNvPr>
          <p:cNvSpPr txBox="1"/>
          <p:nvPr/>
        </p:nvSpPr>
        <p:spPr>
          <a:xfrm>
            <a:off x="4232449" y="6567586"/>
            <a:ext cx="2049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Created with biorender.io</a:t>
            </a:r>
          </a:p>
        </p:txBody>
      </p:sp>
      <p:sp>
        <p:nvSpPr>
          <p:cNvPr id="3" name="Molecules produced in the gut, such as cytokines and SCFAs, can enter into the circulatory system, cross the BBB, and enter into the brain">
            <a:extLst>
              <a:ext uri="{FF2B5EF4-FFF2-40B4-BE49-F238E27FC236}">
                <a16:creationId xmlns:a16="http://schemas.microsoft.com/office/drawing/2014/main" id="{031907DC-91FC-4DFE-99B8-4DEF78E94746}"/>
              </a:ext>
            </a:extLst>
          </p:cNvPr>
          <p:cNvSpPr txBox="1"/>
          <p:nvPr/>
        </p:nvSpPr>
        <p:spPr>
          <a:xfrm>
            <a:off x="6754919" y="1211448"/>
            <a:ext cx="4598881" cy="5088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/>
            </a:lvl1pPr>
          </a:lstStyle>
          <a:p>
            <a:r>
              <a:rPr dirty="0">
                <a:latin typeface="Playfair Display" pitchFamily="2" charset="0"/>
              </a:rPr>
              <a:t>Molecules produced </a:t>
            </a:r>
            <a:r>
              <a:rPr lang="en-CA" dirty="0">
                <a:latin typeface="Playfair Display" pitchFamily="2" charset="0"/>
              </a:rPr>
              <a:t>by gut microbes (metabolites), such as</a:t>
            </a:r>
            <a:r>
              <a:rPr dirty="0">
                <a:latin typeface="Playfair Display" pitchFamily="2" charset="0"/>
              </a:rPr>
              <a:t> </a:t>
            </a:r>
            <a:r>
              <a:rPr lang="en-CA" dirty="0">
                <a:latin typeface="Playfair Display" pitchFamily="2" charset="0"/>
              </a:rPr>
              <a:t>short-chain fatty acids</a:t>
            </a:r>
            <a:r>
              <a:rPr dirty="0">
                <a:latin typeface="Playfair Display" pitchFamily="2" charset="0"/>
              </a:rPr>
              <a:t>, can enter into the </a:t>
            </a:r>
            <a:r>
              <a:rPr dirty="0">
                <a:solidFill>
                  <a:srgbClr val="FF0000"/>
                </a:solidFill>
                <a:latin typeface="Playfair Display" pitchFamily="2" charset="0"/>
              </a:rPr>
              <a:t>circulatory system</a:t>
            </a:r>
            <a:r>
              <a:rPr dirty="0">
                <a:latin typeface="Playfair Display" pitchFamily="2" charset="0"/>
              </a:rPr>
              <a:t>, cross the BBB, and enter into the brain</a:t>
            </a:r>
          </a:p>
        </p:txBody>
      </p:sp>
      <p:sp>
        <p:nvSpPr>
          <p:cNvPr id="8" name="Molecules produced in the gut, such as cytokines and SCFAs, can enter into the circulatory system, cross the BBB, and enter into the brain">
            <a:extLst>
              <a:ext uri="{FF2B5EF4-FFF2-40B4-BE49-F238E27FC236}">
                <a16:creationId xmlns:a16="http://schemas.microsoft.com/office/drawing/2014/main" id="{DA9A7A06-F794-4A74-931F-774C6E9FAC0C}"/>
              </a:ext>
            </a:extLst>
          </p:cNvPr>
          <p:cNvSpPr txBox="1"/>
          <p:nvPr/>
        </p:nvSpPr>
        <p:spPr>
          <a:xfrm>
            <a:off x="660576" y="948106"/>
            <a:ext cx="3145108" cy="5088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r>
              <a:rPr lang="en-CA" b="1" dirty="0">
                <a:latin typeface="Playfair Display" pitchFamily="2" charset="0"/>
              </a:rPr>
              <a:t>Note</a:t>
            </a:r>
            <a:r>
              <a:rPr lang="en-CA" dirty="0">
                <a:latin typeface="Playfair Display" pitchFamily="2" charset="0"/>
              </a:rPr>
              <a:t>: that these bacterial metabolites must engage one of the mechanisms described in video 2 to cross the BBB!</a:t>
            </a:r>
            <a:endParaRPr dirty="0">
              <a:latin typeface="Playfair Displ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44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3E0C30-873F-413E-834D-B3F70375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32</a:t>
            </a:fld>
            <a:endParaRPr lang="en-CA" sz="3000"/>
          </a:p>
        </p:txBody>
      </p:sp>
      <p:pic>
        <p:nvPicPr>
          <p:cNvPr id="4" name="Screen Shot 2019-02-08 at 4.26.42 PM.png" descr="Screen Shot 2019-02-08 at 4.26.42 PM.png">
            <a:extLst>
              <a:ext uri="{FF2B5EF4-FFF2-40B4-BE49-F238E27FC236}">
                <a16:creationId xmlns:a16="http://schemas.microsoft.com/office/drawing/2014/main" id="{8AC80811-5A3D-44AA-86E6-F794865AC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684" y="181225"/>
            <a:ext cx="2682945" cy="64955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918E50-3240-4144-A637-D7F6A11120A8}"/>
              </a:ext>
            </a:extLst>
          </p:cNvPr>
          <p:cNvSpPr txBox="1"/>
          <p:nvPr/>
        </p:nvSpPr>
        <p:spPr>
          <a:xfrm>
            <a:off x="4232449" y="6567586"/>
            <a:ext cx="2049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Created with biorender.io</a:t>
            </a:r>
          </a:p>
        </p:txBody>
      </p:sp>
      <p:sp>
        <p:nvSpPr>
          <p:cNvPr id="5" name="Molecules produced in the gut, such as cytokines and SCFAs, can also interact with the enteric nervous system, and send a signal to the brain through the vagus nerve">
            <a:extLst>
              <a:ext uri="{FF2B5EF4-FFF2-40B4-BE49-F238E27FC236}">
                <a16:creationId xmlns:a16="http://schemas.microsoft.com/office/drawing/2014/main" id="{319E884B-44C8-4F80-9340-88A7BCB4618A}"/>
              </a:ext>
            </a:extLst>
          </p:cNvPr>
          <p:cNvSpPr txBox="1"/>
          <p:nvPr/>
        </p:nvSpPr>
        <p:spPr>
          <a:xfrm>
            <a:off x="98791" y="1081009"/>
            <a:ext cx="4023374" cy="471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3600"/>
            </a:pPr>
            <a:r>
              <a:rPr sz="3000" dirty="0">
                <a:latin typeface="Playfair Display" pitchFamily="2" charset="0"/>
              </a:rPr>
              <a:t>Molecules, such </a:t>
            </a:r>
            <a:r>
              <a:rPr lang="en-CA" sz="3000" dirty="0">
                <a:latin typeface="Playfair Display" pitchFamily="2" charset="0"/>
              </a:rPr>
              <a:t>the</a:t>
            </a:r>
            <a:r>
              <a:rPr sz="3000" dirty="0">
                <a:latin typeface="Playfair Display" pitchFamily="2" charset="0"/>
              </a:rPr>
              <a:t> cytokine</a:t>
            </a:r>
            <a:r>
              <a:rPr lang="en-CA" sz="3000" dirty="0">
                <a:latin typeface="Playfair Display" pitchFamily="2" charset="0"/>
              </a:rPr>
              <a:t> interleukin-1</a:t>
            </a:r>
            <a:r>
              <a:rPr lang="el-GR" sz="3000" dirty="0">
                <a:latin typeface="Playfair Display" pitchFamily="2" charset="0"/>
              </a:rPr>
              <a:t>β</a:t>
            </a:r>
            <a:r>
              <a:rPr sz="3000" dirty="0">
                <a:latin typeface="Playfair Display" pitchFamily="2" charset="0"/>
              </a:rPr>
              <a:t>, can </a:t>
            </a:r>
            <a:r>
              <a:rPr lang="en-CA" sz="3000" dirty="0">
                <a:latin typeface="Playfair Display" pitchFamily="2" charset="0"/>
              </a:rPr>
              <a:t>activate afferent fibres of </a:t>
            </a:r>
            <a:r>
              <a:rPr sz="3000" dirty="0">
                <a:latin typeface="Playfair Display" pitchFamily="2" charset="0"/>
              </a:rPr>
              <a:t>the </a:t>
            </a:r>
            <a:r>
              <a:rPr sz="3000" dirty="0" err="1">
                <a:solidFill>
                  <a:srgbClr val="FF0000"/>
                </a:solidFill>
                <a:latin typeface="Playfair Display" pitchFamily="2" charset="0"/>
              </a:rPr>
              <a:t>vagus</a:t>
            </a:r>
            <a:r>
              <a:rPr sz="3000" dirty="0">
                <a:solidFill>
                  <a:srgbClr val="FF0000"/>
                </a:solidFill>
                <a:latin typeface="Playfair Display" pitchFamily="2" charset="0"/>
              </a:rPr>
              <a:t> nerve</a:t>
            </a:r>
            <a:r>
              <a:rPr lang="en-CA" sz="3000" dirty="0">
                <a:solidFill>
                  <a:srgbClr val="FF0000"/>
                </a:solidFill>
                <a:latin typeface="Playfair Display" pitchFamily="2" charset="0"/>
              </a:rPr>
              <a:t>, </a:t>
            </a:r>
            <a:r>
              <a:rPr lang="en-CA" sz="3000" dirty="0">
                <a:latin typeface="Playfair Display" pitchFamily="2" charset="0"/>
              </a:rPr>
              <a:t>causing changes in the brain</a:t>
            </a:r>
          </a:p>
          <a:p>
            <a:pPr>
              <a:defRPr sz="3600"/>
            </a:pPr>
            <a:endParaRPr lang="en-CA" sz="3000" dirty="0">
              <a:solidFill>
                <a:srgbClr val="FF0000"/>
              </a:solidFill>
              <a:latin typeface="Playfair Display" pitchFamily="2" charset="0"/>
            </a:endParaRPr>
          </a:p>
          <a:p>
            <a:pPr>
              <a:defRPr sz="3600"/>
            </a:pPr>
            <a:r>
              <a:rPr lang="en-CA" sz="3000" dirty="0">
                <a:latin typeface="Playfair Display" pitchFamily="2" charset="0"/>
              </a:rPr>
              <a:t>This pathway is classically called the </a:t>
            </a:r>
            <a:r>
              <a:rPr lang="en-CA" sz="3000" dirty="0">
                <a:solidFill>
                  <a:srgbClr val="FF0000"/>
                </a:solidFill>
                <a:latin typeface="Playfair Display" pitchFamily="2" charset="0"/>
              </a:rPr>
              <a:t>“inflammatory reflex”</a:t>
            </a:r>
            <a:endParaRPr sz="3000" dirty="0">
              <a:latin typeface="Playfair Display" pitchFamily="2" charset="0"/>
            </a:endParaRPr>
          </a:p>
        </p:txBody>
      </p:sp>
      <p:sp>
        <p:nvSpPr>
          <p:cNvPr id="9" name="Molecules produced in the gut, such as cytokines and SCFAs, can enter into the circulatory system, cross the BBB, and enter into the brain">
            <a:extLst>
              <a:ext uri="{FF2B5EF4-FFF2-40B4-BE49-F238E27FC236}">
                <a16:creationId xmlns:a16="http://schemas.microsoft.com/office/drawing/2014/main" id="{081D4210-AB26-40B9-A3CE-1610EA3CAECE}"/>
              </a:ext>
            </a:extLst>
          </p:cNvPr>
          <p:cNvSpPr txBox="1"/>
          <p:nvPr/>
        </p:nvSpPr>
        <p:spPr>
          <a:xfrm>
            <a:off x="6754919" y="875034"/>
            <a:ext cx="4598881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/>
            </a:lvl1pPr>
          </a:lstStyle>
          <a:p>
            <a:r>
              <a:rPr lang="en-CA" dirty="0">
                <a:latin typeface="Playfair Display" pitchFamily="2" charset="0"/>
              </a:rPr>
              <a:t>But what does this have to do with gut microbes?</a:t>
            </a:r>
            <a:endParaRPr dirty="0">
              <a:latin typeface="Playfair Display" pitchFamily="2" charset="0"/>
            </a:endParaRPr>
          </a:p>
        </p:txBody>
      </p:sp>
      <p:sp>
        <p:nvSpPr>
          <p:cNvPr id="3" name="Molecules produced in the gut, such as cytokines and SCFAs, can enter into the circulatory system, cross the BBB, and enter into the brain">
            <a:extLst>
              <a:ext uri="{FF2B5EF4-FFF2-40B4-BE49-F238E27FC236}">
                <a16:creationId xmlns:a16="http://schemas.microsoft.com/office/drawing/2014/main" id="{4736754D-0680-49CC-A08A-3A47126DEEF4}"/>
              </a:ext>
            </a:extLst>
          </p:cNvPr>
          <p:cNvSpPr txBox="1"/>
          <p:nvPr/>
        </p:nvSpPr>
        <p:spPr>
          <a:xfrm>
            <a:off x="6754919" y="2558335"/>
            <a:ext cx="4598881" cy="3980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/>
            </a:lvl1pPr>
          </a:lstStyle>
          <a:p>
            <a:r>
              <a:rPr lang="en-CA" i="1" dirty="0">
                <a:latin typeface="Playfair Display" pitchFamily="2" charset="0"/>
              </a:rPr>
              <a:t>e.g., </a:t>
            </a:r>
            <a:r>
              <a:rPr lang="en-CA" dirty="0">
                <a:latin typeface="Playfair Display" pitchFamily="2" charset="0"/>
              </a:rPr>
              <a:t>Short-chain fatty acids can reduce release of interleukin-1</a:t>
            </a:r>
            <a:r>
              <a:rPr lang="el-GR" dirty="0">
                <a:latin typeface="Playfair Display" pitchFamily="2" charset="0"/>
              </a:rPr>
              <a:t>β</a:t>
            </a:r>
            <a:r>
              <a:rPr lang="en-CA" dirty="0">
                <a:latin typeface="Playfair Display" pitchFamily="2" charset="0"/>
              </a:rPr>
              <a:t> by cells, and thus help reduce the activation of the </a:t>
            </a:r>
            <a:r>
              <a:rPr lang="en-CA" dirty="0" err="1">
                <a:latin typeface="Playfair Display" pitchFamily="2" charset="0"/>
              </a:rPr>
              <a:t>vagus</a:t>
            </a:r>
            <a:r>
              <a:rPr lang="en-CA" dirty="0">
                <a:latin typeface="Playfair Display" pitchFamily="2" charset="0"/>
              </a:rPr>
              <a:t> nerve</a:t>
            </a:r>
            <a:endParaRPr i="1" dirty="0">
              <a:latin typeface="Playfair Displ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258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52DF-8733-477E-9D2E-B0B36B718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1143793"/>
            <a:ext cx="10344150" cy="4570413"/>
          </a:xfrm>
        </p:spPr>
        <p:txBody>
          <a:bodyPr>
            <a:noAutofit/>
          </a:bodyPr>
          <a:lstStyle/>
          <a:p>
            <a:r>
              <a:rPr lang="en-CA" sz="8000" b="1" dirty="0">
                <a:latin typeface="Playfair Display" pitchFamily="2" charset="0"/>
              </a:rPr>
              <a:t>Consequences of an </a:t>
            </a:r>
            <a:r>
              <a:rPr lang="en-CA" sz="8000" b="1" dirty="0">
                <a:solidFill>
                  <a:srgbClr val="FF0000"/>
                </a:solidFill>
                <a:latin typeface="Playfair Display" pitchFamily="2" charset="0"/>
              </a:rPr>
              <a:t>absent</a:t>
            </a:r>
            <a:r>
              <a:rPr lang="en-CA" sz="8000" b="1" dirty="0">
                <a:latin typeface="Playfair Display" pitchFamily="2" charset="0"/>
              </a:rPr>
              <a:t> gut microbiota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50FA01-690F-4D7E-8FC4-BB29FA1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26781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2B2D-3992-48E2-B650-BA7A35C7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789"/>
            <a:ext cx="10515600" cy="1325563"/>
          </a:xfrm>
        </p:spPr>
        <p:txBody>
          <a:bodyPr/>
          <a:lstStyle/>
          <a:p>
            <a:r>
              <a:rPr lang="en-CA" dirty="0"/>
              <a:t>What experimental conditions define an “absent gut microbiota”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AD0FC-20ED-4F29-8164-DCAD0A077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352"/>
            <a:ext cx="10515600" cy="5305647"/>
          </a:xfrm>
        </p:spPr>
        <p:txBody>
          <a:bodyPr/>
          <a:lstStyle/>
          <a:p>
            <a:r>
              <a:rPr lang="en-CA" dirty="0"/>
              <a:t>A majority of our understanding about the gut microbiota has been obtained from experiments comparing mice with and without gut microbes</a:t>
            </a:r>
          </a:p>
          <a:p>
            <a:pPr lvl="1"/>
            <a:r>
              <a:rPr lang="en-CA" dirty="0"/>
              <a:t>Mice without gut microbes are referred to as ‘germ-free’ mice</a:t>
            </a:r>
          </a:p>
          <a:p>
            <a:pPr lvl="2"/>
            <a:r>
              <a:rPr lang="en-CA" dirty="0"/>
              <a:t>Birthed and housed in an isolation chamber which fully blocks exposure to microorganisms</a:t>
            </a:r>
          </a:p>
          <a:p>
            <a:pPr lvl="2"/>
            <a:r>
              <a:rPr lang="en-CA" dirty="0"/>
              <a:t>Treated with antibiotics later in life </a:t>
            </a:r>
          </a:p>
          <a:p>
            <a:pPr lvl="1"/>
            <a:r>
              <a:rPr lang="en-CA" dirty="0"/>
              <a:t>Mice with gut microbes are experimentally referred to a specific pathogen-free mice (control mice)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149D0-13E6-44AF-B670-7CCD6C9D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34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35484533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2B2D-3992-48E2-B650-BA7A35C7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789"/>
            <a:ext cx="10515600" cy="1325563"/>
          </a:xfrm>
        </p:spPr>
        <p:txBody>
          <a:bodyPr/>
          <a:lstStyle/>
          <a:p>
            <a:r>
              <a:rPr lang="en-CA" dirty="0"/>
              <a:t>Neurodevelopmental consequences of an absent gut microbiota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AD0FC-20ED-4F29-8164-DCAD0A077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352"/>
            <a:ext cx="10515600" cy="5305647"/>
          </a:xfrm>
        </p:spPr>
        <p:txBody>
          <a:bodyPr/>
          <a:lstStyle/>
          <a:p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149D0-13E6-44AF-B670-7CCD6C9D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35</a:t>
            </a:fld>
            <a:endParaRPr lang="en-CA" sz="30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9867754-2CBA-46E5-BAE5-D463120FBC8B}"/>
              </a:ext>
            </a:extLst>
          </p:cNvPr>
          <p:cNvSpPr txBox="1">
            <a:spLocks/>
          </p:cNvSpPr>
          <p:nvPr/>
        </p:nvSpPr>
        <p:spPr>
          <a:xfrm>
            <a:off x="990600" y="1704752"/>
            <a:ext cx="10515600" cy="5089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Playfair Display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75000"/>
                  </a:schemeClr>
                </a:solidFill>
                <a:latin typeface="Playfair Display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Brain cells from germ-free mice born in an isolation chamber exhibit abnormal phenotypes (</a:t>
            </a:r>
            <a:r>
              <a:rPr lang="en-CA" dirty="0" err="1"/>
              <a:t>Erny</a:t>
            </a:r>
            <a:r>
              <a:rPr lang="en-CA" dirty="0"/>
              <a:t> </a:t>
            </a:r>
            <a:r>
              <a:rPr lang="en-CA" i="1" dirty="0"/>
              <a:t>et al. </a:t>
            </a:r>
            <a:r>
              <a:rPr lang="en-CA" dirty="0"/>
              <a:t>2015)</a:t>
            </a:r>
          </a:p>
          <a:p>
            <a:pPr lvl="1"/>
            <a:r>
              <a:rPr lang="en-CA" dirty="0"/>
              <a:t>Microglia (innate immune cells of the brain) exhibit a reduced response to immune stimuli</a:t>
            </a:r>
          </a:p>
          <a:p>
            <a:pPr lvl="2"/>
            <a:r>
              <a:rPr lang="en-CA" dirty="0"/>
              <a:t>Possibly increases susceptibility to meningitis (bacterial infection in the brain)</a:t>
            </a:r>
          </a:p>
          <a:p>
            <a:pPr lvl="1"/>
            <a:r>
              <a:rPr lang="en-CA" dirty="0"/>
              <a:t>The number of immature microglia is much higher in germ-free mice than specific pathogen-free mice</a:t>
            </a:r>
          </a:p>
          <a:p>
            <a:pPr lvl="2"/>
            <a:endParaRPr lang="en-CA" dirty="0"/>
          </a:p>
          <a:p>
            <a:r>
              <a:rPr lang="en-CA" dirty="0"/>
              <a:t>When germ-free mice are recolonized with a gut microbiota, the phenotype of microglia returns to normal</a:t>
            </a:r>
          </a:p>
          <a:p>
            <a:pPr lvl="2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94240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2B2D-3992-48E2-B650-BA7A35C7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789"/>
            <a:ext cx="10515600" cy="1325563"/>
          </a:xfrm>
        </p:spPr>
        <p:txBody>
          <a:bodyPr/>
          <a:lstStyle/>
          <a:p>
            <a:r>
              <a:rPr lang="en-CA" dirty="0"/>
              <a:t>Note that the germ-free model can affect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AD0FC-20ED-4F29-8164-DCAD0A077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352"/>
            <a:ext cx="10515600" cy="5305647"/>
          </a:xfrm>
        </p:spPr>
        <p:txBody>
          <a:bodyPr>
            <a:normAutofit lnSpcReduction="10000"/>
          </a:bodyPr>
          <a:lstStyle/>
          <a:p>
            <a:r>
              <a:rPr lang="en-CA" dirty="0"/>
              <a:t>Recall: germ-free mice can be generated by being 1) birthed in an isolation chamber, or 2) exposed to antibiotics</a:t>
            </a:r>
          </a:p>
          <a:p>
            <a:r>
              <a:rPr lang="en-CA" dirty="0"/>
              <a:t>Germ-free mice birthed in an isolation chamber have altered brain cell phenotypes</a:t>
            </a:r>
          </a:p>
          <a:p>
            <a:pPr lvl="1"/>
            <a:r>
              <a:rPr lang="en-CA" dirty="0"/>
              <a:t>This may affect behavioral studies</a:t>
            </a:r>
          </a:p>
          <a:p>
            <a:pPr lvl="1"/>
            <a:endParaRPr lang="en-CA" dirty="0"/>
          </a:p>
          <a:p>
            <a:r>
              <a:rPr lang="en-CA" dirty="0"/>
              <a:t>‘Germ-free’ mice given many doses of antibiotics</a:t>
            </a:r>
          </a:p>
          <a:p>
            <a:pPr lvl="1"/>
            <a:r>
              <a:rPr lang="en-CA" dirty="0"/>
              <a:t>Some bacteria may still be present</a:t>
            </a:r>
          </a:p>
          <a:p>
            <a:pPr lvl="1"/>
            <a:r>
              <a:rPr lang="en-CA" dirty="0"/>
              <a:t>These bacteria could be antibiotic-resistant bacteria</a:t>
            </a:r>
          </a:p>
          <a:p>
            <a:pPr lvl="1"/>
            <a:r>
              <a:rPr lang="en-CA" dirty="0"/>
              <a:t>Affect eukaryotic cells (</a:t>
            </a:r>
            <a:r>
              <a:rPr lang="en-CA" i="1" dirty="0"/>
              <a:t>e.g., </a:t>
            </a:r>
            <a:r>
              <a:rPr lang="en-CA" dirty="0"/>
              <a:t>immune cell responses)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/>
              <a:t>What is the solution? There is none – and that’s OK! - just keep in mind the limitations of your experiments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149D0-13E6-44AF-B670-7CCD6C9D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36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18060009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52DF-8733-477E-9D2E-B0B36B718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1143793"/>
            <a:ext cx="10344150" cy="4570413"/>
          </a:xfrm>
        </p:spPr>
        <p:txBody>
          <a:bodyPr>
            <a:noAutofit/>
          </a:bodyPr>
          <a:lstStyle/>
          <a:p>
            <a:r>
              <a:rPr lang="en-CA" sz="8000" b="1" dirty="0">
                <a:latin typeface="Playfair Display" pitchFamily="2" charset="0"/>
              </a:rPr>
              <a:t>Consequences of an </a:t>
            </a:r>
            <a:r>
              <a:rPr lang="en-CA" sz="8000" b="1" dirty="0">
                <a:solidFill>
                  <a:srgbClr val="FF0000"/>
                </a:solidFill>
                <a:latin typeface="Playfair Display" pitchFamily="2" charset="0"/>
              </a:rPr>
              <a:t>abnormal</a:t>
            </a:r>
            <a:r>
              <a:rPr lang="en-CA" sz="8000" b="1" dirty="0">
                <a:latin typeface="Playfair Display" pitchFamily="2" charset="0"/>
              </a:rPr>
              <a:t> gut microbiota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50FA01-690F-4D7E-8FC4-BB29FA1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95115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2B2D-3992-48E2-B650-BA7A35C7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CA" dirty="0"/>
              <a:t>Gut microbiota affects the body composition of mice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AD0FC-20ED-4F29-8164-DCAD0A077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26" y="1600372"/>
            <a:ext cx="11018874" cy="4859422"/>
          </a:xfrm>
        </p:spPr>
        <p:txBody>
          <a:bodyPr>
            <a:normAutofit/>
          </a:bodyPr>
          <a:lstStyle/>
          <a:p>
            <a:r>
              <a:rPr lang="en-CA" dirty="0"/>
              <a:t>Many studies have suggested that the composition of the gut microbiota affects body fat percentages</a:t>
            </a:r>
          </a:p>
          <a:p>
            <a:r>
              <a:rPr lang="en-CA" i="1" dirty="0"/>
              <a:t>e.g., </a:t>
            </a:r>
            <a:r>
              <a:rPr lang="en-CA" dirty="0"/>
              <a:t>in cohort study of mice, there was an obese group of mice, and a lean group of mice</a:t>
            </a:r>
          </a:p>
          <a:p>
            <a:pPr lvl="1"/>
            <a:r>
              <a:rPr lang="en-CA" dirty="0"/>
              <a:t>The microbiota of the lean mice was removed by antibiotic treatments</a:t>
            </a:r>
          </a:p>
          <a:p>
            <a:pPr lvl="1"/>
            <a:r>
              <a:rPr lang="en-CA" dirty="0"/>
              <a:t>Fecal matter (contains gut microbes) from obese mice was transplanted into lean mice</a:t>
            </a:r>
          </a:p>
          <a:p>
            <a:pPr lvl="1"/>
            <a:r>
              <a:rPr lang="en-CA" dirty="0"/>
              <a:t>Lean mice exposed to the fecal matter experienced statistically significant weight gain, despite no differences in caloric intake</a:t>
            </a:r>
          </a:p>
          <a:p>
            <a:pPr lvl="1"/>
            <a:r>
              <a:rPr lang="en-CA" dirty="0"/>
              <a:t>The opposite observation was made when the obese mice were exposed to a fecal transplant from lean mice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149D0-13E6-44AF-B670-7CCD6C9D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38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9274148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2B2D-3992-48E2-B650-BA7A35C7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CA" dirty="0"/>
              <a:t>Parkinson’s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AD0FC-20ED-4F29-8164-DCAD0A077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0703"/>
            <a:ext cx="10515600" cy="5670772"/>
          </a:xfrm>
        </p:spPr>
        <p:txBody>
          <a:bodyPr>
            <a:normAutofit/>
          </a:bodyPr>
          <a:lstStyle/>
          <a:p>
            <a:r>
              <a:rPr lang="en-CA" dirty="0"/>
              <a:t>Parkinson’s disease is a neurological disorder</a:t>
            </a:r>
          </a:p>
          <a:p>
            <a:pPr lvl="1"/>
            <a:r>
              <a:rPr lang="en-CA" dirty="0"/>
              <a:t>Symptoms include impaired motor and cognitive function</a:t>
            </a:r>
          </a:p>
          <a:p>
            <a:pPr lvl="1"/>
            <a:endParaRPr lang="en-CA" dirty="0"/>
          </a:p>
          <a:p>
            <a:r>
              <a:rPr lang="en-CA" dirty="0"/>
              <a:t>A defining pathology of Parkinson’s diseases loss of dopamine-producing neurons in the midbrain</a:t>
            </a:r>
          </a:p>
          <a:p>
            <a:pPr lvl="1"/>
            <a:r>
              <a:rPr lang="en-CA" dirty="0"/>
              <a:t>Specifically, a loss of neurons in the ‘substantia nigra’</a:t>
            </a:r>
          </a:p>
          <a:p>
            <a:pPr lvl="1"/>
            <a:r>
              <a:rPr lang="en-CA" dirty="0"/>
              <a:t>Loss of dopamine is partially responsible for motor symptoms</a:t>
            </a:r>
          </a:p>
          <a:p>
            <a:pPr lvl="2"/>
            <a:r>
              <a:rPr lang="en-CA" dirty="0"/>
              <a:t>Drugs used to treat PD lead to increased dopamine levels in the brain, temporarily alleviating motor symptoms</a:t>
            </a:r>
          </a:p>
          <a:p>
            <a:pPr lvl="1"/>
            <a:endParaRPr lang="en-CA" dirty="0"/>
          </a:p>
          <a:p>
            <a:r>
              <a:rPr lang="en-CA" dirty="0"/>
              <a:t>The other defining pathology of Parkinson’s diseases is clumps of a protein called </a:t>
            </a:r>
            <a:r>
              <a:rPr lang="el-GR" dirty="0"/>
              <a:t>α</a:t>
            </a:r>
            <a:r>
              <a:rPr lang="en-CA" dirty="0"/>
              <a:t>-synuclein</a:t>
            </a:r>
          </a:p>
          <a:p>
            <a:pPr lvl="1"/>
            <a:r>
              <a:rPr lang="en-CA" dirty="0"/>
              <a:t>Clumps of </a:t>
            </a:r>
            <a:r>
              <a:rPr lang="el-GR" dirty="0"/>
              <a:t>α</a:t>
            </a:r>
            <a:r>
              <a:rPr lang="en-CA" dirty="0"/>
              <a:t>-synuclein are called Lewy bodies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149D0-13E6-44AF-B670-7CCD6C9D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39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216403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52DF-8733-477E-9D2E-B0B36B718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1143793"/>
            <a:ext cx="10344150" cy="4570413"/>
          </a:xfrm>
        </p:spPr>
        <p:txBody>
          <a:bodyPr>
            <a:noAutofit/>
          </a:bodyPr>
          <a:lstStyle/>
          <a:p>
            <a:r>
              <a:rPr lang="en-CA" sz="8000" b="1" dirty="0">
                <a:latin typeface="Playfair Display" pitchFamily="2" charset="0"/>
              </a:rPr>
              <a:t>Historical understanding of brain physiology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50FA01-690F-4D7E-8FC4-BB29FA1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9829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2B2D-3992-48E2-B650-BA7A35C7A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Patients with Parkinson’s disease often exhibit gastrointestinal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AD0FC-20ED-4F29-8164-DCAD0A077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6902"/>
            <a:ext cx="10515600" cy="5061097"/>
          </a:xfrm>
        </p:spPr>
        <p:txBody>
          <a:bodyPr/>
          <a:lstStyle/>
          <a:p>
            <a:r>
              <a:rPr lang="en-CA" dirty="0"/>
              <a:t>A subset of patients with Parkinson’s disease exhibit gastrointestinal symptoms prior to motor and cognitive dysfunction</a:t>
            </a:r>
          </a:p>
          <a:p>
            <a:pPr lvl="1"/>
            <a:r>
              <a:rPr lang="en-CA" dirty="0"/>
              <a:t>Prevalence of the gastrointestinal symptoms is so high that it has been referred to as the prodromal phase of PD (</a:t>
            </a:r>
            <a:r>
              <a:rPr lang="en-CA" dirty="0" err="1"/>
              <a:t>Bridi</a:t>
            </a:r>
            <a:r>
              <a:rPr lang="en-CA" dirty="0"/>
              <a:t> and </a:t>
            </a:r>
            <a:r>
              <a:rPr lang="en-CA" dirty="0" err="1"/>
              <a:t>Hirth</a:t>
            </a:r>
            <a:r>
              <a:rPr lang="en-CA" dirty="0"/>
              <a:t>, 2018)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149D0-13E6-44AF-B670-7CCD6C9D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40</a:t>
            </a:fld>
            <a:endParaRPr lang="en-CA" sz="30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6629EE-3D3E-4DBF-9A1C-D4416B6943B8}"/>
              </a:ext>
            </a:extLst>
          </p:cNvPr>
          <p:cNvSpPr txBox="1"/>
          <p:nvPr/>
        </p:nvSpPr>
        <p:spPr>
          <a:xfrm>
            <a:off x="1440393" y="3911951"/>
            <a:ext cx="8883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>
                <a:latin typeface="Playfair Display" pitchFamily="2" charset="0"/>
              </a:rPr>
              <a:t>Prodromal: </a:t>
            </a:r>
            <a:r>
              <a:rPr lang="en-CA" sz="2400" i="1" dirty="0">
                <a:latin typeface="Playfair Display" pitchFamily="2" charset="0"/>
              </a:rPr>
              <a:t>Early sign or symptom (prior to clinical diagnostic signs) that indicates onset of disease</a:t>
            </a:r>
            <a:endParaRPr lang="en-CA" sz="2400" dirty="0">
              <a:latin typeface="Playfair Displ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950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2B2D-3992-48E2-B650-BA7A35C7A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Previous studies suggest that </a:t>
            </a:r>
            <a:r>
              <a:rPr lang="el-GR" dirty="0"/>
              <a:t>α</a:t>
            </a:r>
            <a:r>
              <a:rPr lang="en-CA" dirty="0"/>
              <a:t>-synuclein created in the gut moves up the </a:t>
            </a:r>
            <a:r>
              <a:rPr lang="en-CA" dirty="0" err="1"/>
              <a:t>vagus</a:t>
            </a:r>
            <a:r>
              <a:rPr lang="en-CA" dirty="0"/>
              <a:t> nerve and deposits itself in brain tissue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AD0FC-20ED-4F29-8164-DCAD0A077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40" y="1972340"/>
            <a:ext cx="8920716" cy="4885659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α</a:t>
            </a:r>
            <a:r>
              <a:rPr lang="en-CA" dirty="0"/>
              <a:t>-synuclein may be a prion-like protein (Liu </a:t>
            </a:r>
            <a:r>
              <a:rPr lang="en-CA" i="1" dirty="0"/>
              <a:t>et al. </a:t>
            </a:r>
            <a:r>
              <a:rPr lang="en-CA" dirty="0"/>
              <a:t>2017)</a:t>
            </a:r>
          </a:p>
          <a:p>
            <a:pPr lvl="1"/>
            <a:r>
              <a:rPr lang="en-CA" dirty="0"/>
              <a:t>Lewy body deposits found in the gut of Parkinson’s disease patients</a:t>
            </a:r>
          </a:p>
          <a:p>
            <a:pPr lvl="1"/>
            <a:r>
              <a:rPr lang="el-GR" dirty="0"/>
              <a:t>α</a:t>
            </a:r>
            <a:r>
              <a:rPr lang="en-CA" dirty="0"/>
              <a:t>-synuclein can move from cell-to-cell, as well as neuron-to-neuron, in a mouse model of Parkinson’s disease</a:t>
            </a:r>
          </a:p>
          <a:p>
            <a:pPr lvl="1"/>
            <a:r>
              <a:rPr lang="en-CA" dirty="0"/>
              <a:t>Therefore, </a:t>
            </a:r>
            <a:r>
              <a:rPr lang="el-GR" dirty="0"/>
              <a:t>α</a:t>
            </a:r>
            <a:r>
              <a:rPr lang="en-CA" dirty="0"/>
              <a:t>-synuclein can move up the </a:t>
            </a:r>
            <a:r>
              <a:rPr lang="en-CA" dirty="0" err="1"/>
              <a:t>vagus</a:t>
            </a:r>
            <a:r>
              <a:rPr lang="en-CA" dirty="0"/>
              <a:t> nerve, and deposit itself in brain tissue</a:t>
            </a:r>
          </a:p>
          <a:p>
            <a:endParaRPr lang="en-CA" dirty="0"/>
          </a:p>
          <a:p>
            <a:r>
              <a:rPr lang="en-CA" dirty="0"/>
              <a:t>Humans sometimes undergo surgery to have their </a:t>
            </a:r>
            <a:r>
              <a:rPr lang="en-CA" dirty="0" err="1"/>
              <a:t>vagus</a:t>
            </a:r>
            <a:r>
              <a:rPr lang="en-CA" dirty="0"/>
              <a:t> nerve cut</a:t>
            </a:r>
          </a:p>
          <a:p>
            <a:pPr lvl="1"/>
            <a:r>
              <a:rPr lang="en-CA" dirty="0"/>
              <a:t>Typically to reduce gastric secretions that cause peptic ulcers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149D0-13E6-44AF-B670-7CCD6C9D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41</a:t>
            </a:fld>
            <a:endParaRPr lang="en-CA" sz="300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CB91253-4276-42F0-B4B1-D95C7C7AAC63}"/>
              </a:ext>
            </a:extLst>
          </p:cNvPr>
          <p:cNvGrpSpPr/>
          <p:nvPr/>
        </p:nvGrpSpPr>
        <p:grpSpPr>
          <a:xfrm>
            <a:off x="9080205" y="1238885"/>
            <a:ext cx="3245033" cy="3545767"/>
            <a:chOff x="72554" y="1580961"/>
            <a:chExt cx="5204723" cy="5185399"/>
          </a:xfrm>
        </p:grpSpPr>
        <p:grpSp>
          <p:nvGrpSpPr>
            <p:cNvPr id="10" name="Group">
              <a:extLst>
                <a:ext uri="{FF2B5EF4-FFF2-40B4-BE49-F238E27FC236}">
                  <a16:creationId xmlns:a16="http://schemas.microsoft.com/office/drawing/2014/main" id="{8C150DC1-9CE2-4716-8EA1-5850B7C4B2C8}"/>
                </a:ext>
              </a:extLst>
            </p:cNvPr>
            <p:cNvGrpSpPr/>
            <p:nvPr/>
          </p:nvGrpSpPr>
          <p:grpSpPr>
            <a:xfrm>
              <a:off x="145547" y="1580961"/>
              <a:ext cx="5131730" cy="4611198"/>
              <a:chOff x="0" y="0"/>
              <a:chExt cx="6183365" cy="5556160"/>
            </a:xfrm>
          </p:grpSpPr>
          <p:pic>
            <p:nvPicPr>
              <p:cNvPr id="13" name="3-s2.0-B9780443103216000138-f013-007-9780443103216.jpg" descr="3-s2.0-B9780443103216000138-f013-007-9780443103216.jpg">
                <a:extLst>
                  <a:ext uri="{FF2B5EF4-FFF2-40B4-BE49-F238E27FC236}">
                    <a16:creationId xmlns:a16="http://schemas.microsoft.com/office/drawing/2014/main" id="{BE4C351C-0CDE-459C-90DA-35544771C1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44372" b="31546"/>
              <a:stretch>
                <a:fillRect/>
              </a:stretch>
            </p:blipFill>
            <p:spPr>
              <a:xfrm>
                <a:off x="129902" y="0"/>
                <a:ext cx="6041628" cy="501807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4" name="Rectangle">
                <a:extLst>
                  <a:ext uri="{FF2B5EF4-FFF2-40B4-BE49-F238E27FC236}">
                    <a16:creationId xmlns:a16="http://schemas.microsoft.com/office/drawing/2014/main" id="{83B301BF-59F8-4FE9-AA9E-FADFE87FDF7B}"/>
                  </a:ext>
                </a:extLst>
              </p:cNvPr>
              <p:cNvSpPr/>
              <p:nvPr/>
            </p:nvSpPr>
            <p:spPr>
              <a:xfrm>
                <a:off x="0" y="3412883"/>
                <a:ext cx="1856434" cy="12700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  <p:sp>
            <p:nvSpPr>
              <p:cNvPr id="15" name="Rectangle">
                <a:extLst>
                  <a:ext uri="{FF2B5EF4-FFF2-40B4-BE49-F238E27FC236}">
                    <a16:creationId xmlns:a16="http://schemas.microsoft.com/office/drawing/2014/main" id="{0BB9CE1E-CAD4-4FEC-81D1-38B1C0AF6A76}"/>
                  </a:ext>
                </a:extLst>
              </p:cNvPr>
              <p:cNvSpPr/>
              <p:nvPr/>
            </p:nvSpPr>
            <p:spPr>
              <a:xfrm>
                <a:off x="1079732" y="3611339"/>
                <a:ext cx="1856434" cy="12700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  <p:sp>
            <p:nvSpPr>
              <p:cNvPr id="16" name="Rectangle">
                <a:extLst>
                  <a:ext uri="{FF2B5EF4-FFF2-40B4-BE49-F238E27FC236}">
                    <a16:creationId xmlns:a16="http://schemas.microsoft.com/office/drawing/2014/main" id="{1EB7F095-B759-4CA3-8061-447653FD4D7F}"/>
                  </a:ext>
                </a:extLst>
              </p:cNvPr>
              <p:cNvSpPr/>
              <p:nvPr/>
            </p:nvSpPr>
            <p:spPr>
              <a:xfrm>
                <a:off x="4326932" y="4286160"/>
                <a:ext cx="1856434" cy="12700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</p:grpSp>
        <p:sp>
          <p:nvSpPr>
            <p:cNvPr id="11" name="Line">
              <a:extLst>
                <a:ext uri="{FF2B5EF4-FFF2-40B4-BE49-F238E27FC236}">
                  <a16:creationId xmlns:a16="http://schemas.microsoft.com/office/drawing/2014/main" id="{8B2DC9D9-A268-4E28-A74D-5088EEDCF8D1}"/>
                </a:ext>
              </a:extLst>
            </p:cNvPr>
            <p:cNvSpPr/>
            <p:nvPr/>
          </p:nvSpPr>
          <p:spPr>
            <a:xfrm flipV="1">
              <a:off x="2174469" y="5229546"/>
              <a:ext cx="871819" cy="1107306"/>
            </a:xfrm>
            <a:prstGeom prst="line">
              <a:avLst/>
            </a:prstGeom>
            <a:ln w="76200">
              <a:solidFill>
                <a:srgbClr val="000000"/>
              </a:solidFill>
              <a:miter lim="400000"/>
              <a:tailEnd type="triangle"/>
            </a:ln>
          </p:spPr>
          <p:txBody>
            <a:bodyPr lIns="50800" tIns="50800" rIns="50800" bIns="50800" anchor="ctr"/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C8CF24B-9C37-4845-82BA-9E1198BD4FC9}"/>
                </a:ext>
              </a:extLst>
            </p:cNvPr>
            <p:cNvSpPr txBox="1"/>
            <p:nvPr/>
          </p:nvSpPr>
          <p:spPr>
            <a:xfrm>
              <a:off x="72554" y="6397028"/>
              <a:ext cx="446091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Approximate site that </a:t>
              </a:r>
              <a:r>
                <a:rPr lang="en-US" dirty="0" err="1"/>
                <a:t>vagus</a:t>
              </a:r>
              <a:r>
                <a:rPr lang="en-US" dirty="0"/>
                <a:t> nerve innervates</a:t>
              </a:r>
              <a:endParaRPr lang="en-CA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D7290ED-AAA1-4AC7-9056-683CDC3E4DE4}"/>
              </a:ext>
            </a:extLst>
          </p:cNvPr>
          <p:cNvSpPr txBox="1"/>
          <p:nvPr/>
        </p:nvSpPr>
        <p:spPr>
          <a:xfrm>
            <a:off x="9080205" y="5140866"/>
            <a:ext cx="33583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Modified from </a:t>
            </a:r>
            <a:r>
              <a:rPr lang="en-US" dirty="0" err="1"/>
              <a:t>Thal</a:t>
            </a:r>
            <a:r>
              <a:rPr lang="en-US" dirty="0"/>
              <a:t> </a:t>
            </a:r>
            <a:r>
              <a:rPr lang="en-US" i="1" dirty="0"/>
              <a:t>et al. </a:t>
            </a:r>
            <a:r>
              <a:rPr lang="en-US" dirty="0"/>
              <a:t>2004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5408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2B2D-3992-48E2-B650-BA7A35C7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1"/>
            <a:ext cx="10947400" cy="1844748"/>
          </a:xfrm>
        </p:spPr>
        <p:txBody>
          <a:bodyPr>
            <a:normAutofit fontScale="90000"/>
          </a:bodyPr>
          <a:lstStyle/>
          <a:p>
            <a:r>
              <a:rPr lang="en-CA" dirty="0"/>
              <a:t>Population studies show that humans with their </a:t>
            </a:r>
            <a:r>
              <a:rPr lang="en-CA" dirty="0" err="1"/>
              <a:t>vagus</a:t>
            </a:r>
            <a:r>
              <a:rPr lang="en-CA" dirty="0"/>
              <a:t> nerve cut have a lower incidence of Parkinson’s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AD0FC-20ED-4F29-8164-DCAD0A077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796902"/>
            <a:ext cx="11379200" cy="5061097"/>
          </a:xfrm>
        </p:spPr>
        <p:txBody>
          <a:bodyPr/>
          <a:lstStyle/>
          <a:p>
            <a:r>
              <a:rPr lang="en-CA" dirty="0"/>
              <a:t>Humans with their </a:t>
            </a:r>
            <a:r>
              <a:rPr lang="en-CA" dirty="0" err="1"/>
              <a:t>vagus</a:t>
            </a:r>
            <a:r>
              <a:rPr lang="en-CA" dirty="0"/>
              <a:t> nerve cut have a small, but statistically significant, reduction in the incidence of Parkinson’s disease (Liu </a:t>
            </a:r>
            <a:r>
              <a:rPr lang="en-CA" i="1" dirty="0"/>
              <a:t>et al. </a:t>
            </a:r>
            <a:r>
              <a:rPr lang="en-CA" dirty="0"/>
              <a:t>2017)</a:t>
            </a:r>
          </a:p>
          <a:p>
            <a:r>
              <a:rPr lang="en-CA" dirty="0"/>
              <a:t>This is </a:t>
            </a:r>
            <a:r>
              <a:rPr lang="en-CA" b="1" u="sng" dirty="0"/>
              <a:t>not</a:t>
            </a:r>
            <a:r>
              <a:rPr lang="en-CA" i="1" dirty="0"/>
              <a:t> </a:t>
            </a:r>
            <a:r>
              <a:rPr lang="en-CA" dirty="0"/>
              <a:t>a treatment for Parkinson’s disease</a:t>
            </a:r>
          </a:p>
          <a:p>
            <a:pPr lvl="1"/>
            <a:r>
              <a:rPr lang="en-CA" dirty="0"/>
              <a:t>The effect is small</a:t>
            </a:r>
          </a:p>
          <a:p>
            <a:pPr lvl="1"/>
            <a:r>
              <a:rPr lang="en-CA" dirty="0"/>
              <a:t>To see this lower incidence of Parkinson’s disease in the real world – we would all have to have an elective surgery to cut our </a:t>
            </a:r>
            <a:r>
              <a:rPr lang="en-CA" dirty="0" err="1"/>
              <a:t>vagus</a:t>
            </a:r>
            <a:r>
              <a:rPr lang="en-CA" dirty="0"/>
              <a:t> nerve cut at an early age – </a:t>
            </a:r>
            <a:r>
              <a:rPr lang="en-CA" b="1" dirty="0"/>
              <a:t>NOT A GOOD IDEA</a:t>
            </a:r>
            <a:endParaRPr lang="en-CA" dirty="0"/>
          </a:p>
          <a:p>
            <a:pPr lvl="1"/>
            <a:r>
              <a:rPr lang="en-CA" dirty="0"/>
              <a:t>There are many side-effects of this surgery</a:t>
            </a:r>
          </a:p>
          <a:p>
            <a:r>
              <a:rPr lang="en-CA" dirty="0"/>
              <a:t>This </a:t>
            </a:r>
            <a:r>
              <a:rPr lang="en-CA" b="1" dirty="0"/>
              <a:t>does</a:t>
            </a:r>
            <a:r>
              <a:rPr lang="en-CA" dirty="0"/>
              <a:t> make scientists interested in studying how the gut microbiota affects Parkinson’s disease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149D0-13E6-44AF-B670-7CCD6C9D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42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35481499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2B2D-3992-48E2-B650-BA7A35C7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CA" dirty="0"/>
              <a:t>Limitations of experiments studying the gut microbiota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AD0FC-20ED-4F29-8164-DCAD0A077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26" y="1382233"/>
            <a:ext cx="11018874" cy="5339242"/>
          </a:xfrm>
        </p:spPr>
        <p:txBody>
          <a:bodyPr>
            <a:normAutofit/>
          </a:bodyPr>
          <a:lstStyle/>
          <a:p>
            <a:r>
              <a:rPr lang="en-CA" dirty="0"/>
              <a:t>The gut microbiota of humans and mice are significantly different (Nguyen </a:t>
            </a:r>
            <a:r>
              <a:rPr lang="en-CA" i="1" dirty="0"/>
              <a:t>et al. </a:t>
            </a:r>
            <a:r>
              <a:rPr lang="en-CA" dirty="0"/>
              <a:t>2015)</a:t>
            </a:r>
          </a:p>
          <a:p>
            <a:pPr lvl="1"/>
            <a:r>
              <a:rPr lang="en-CA" dirty="0"/>
              <a:t>Clinical significance of observations in mice models still needs to be determined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/>
              <a:t>There exist </a:t>
            </a:r>
            <a:r>
              <a:rPr lang="en-CA" i="1" dirty="0"/>
              <a:t>many </a:t>
            </a:r>
            <a:r>
              <a:rPr lang="en-CA" dirty="0"/>
              <a:t>phyla of bacteria in the human gut, and we do not yet understand the importance of each phyla</a:t>
            </a:r>
          </a:p>
          <a:p>
            <a:pPr lvl="1"/>
            <a:r>
              <a:rPr lang="en-CA" i="1" dirty="0">
                <a:solidFill>
                  <a:srgbClr val="FF0000"/>
                </a:solidFill>
              </a:rPr>
              <a:t>i.e., </a:t>
            </a:r>
            <a:r>
              <a:rPr lang="en-CA" dirty="0">
                <a:solidFill>
                  <a:srgbClr val="FF0000"/>
                </a:solidFill>
              </a:rPr>
              <a:t>we do not yet know the function of each type of bacteria in the human gut</a:t>
            </a:r>
          </a:p>
          <a:p>
            <a:pPr lvl="1"/>
            <a:r>
              <a:rPr lang="en-CA" dirty="0">
                <a:solidFill>
                  <a:srgbClr val="FF0000"/>
                </a:solidFill>
              </a:rPr>
              <a:t>Maybe some are more useful than others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149D0-13E6-44AF-B670-7CCD6C9D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43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397863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2B2D-3992-48E2-B650-BA7A35C7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CA" dirty="0"/>
              <a:t>Limitations of experiments studying the gut microbiota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AD0FC-20ED-4F29-8164-DCAD0A077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26" y="1382233"/>
            <a:ext cx="11018874" cy="5339242"/>
          </a:xfrm>
        </p:spPr>
        <p:txBody>
          <a:bodyPr>
            <a:normAutofit/>
          </a:bodyPr>
          <a:lstStyle/>
          <a:p>
            <a:r>
              <a:rPr lang="en-CA" dirty="0"/>
              <a:t>Many recently published studies demonstrate an association between the composition of the gut microbiota and neurological disorders, such as Parkinson’s disease (</a:t>
            </a:r>
            <a:r>
              <a:rPr lang="en-CA" dirty="0" err="1"/>
              <a:t>Scheperjans</a:t>
            </a:r>
            <a:r>
              <a:rPr lang="en-CA" dirty="0"/>
              <a:t> </a:t>
            </a:r>
            <a:r>
              <a:rPr lang="en-CA" i="1" dirty="0"/>
              <a:t>et al. </a:t>
            </a:r>
            <a:r>
              <a:rPr lang="en-CA" dirty="0"/>
              <a:t>2015)</a:t>
            </a:r>
          </a:p>
          <a:p>
            <a:pPr lvl="1"/>
            <a:r>
              <a:rPr lang="en-CA" dirty="0"/>
              <a:t>It is currently unknown whether diseases, such as Parkinson’s disease, initiate a change in the gut microbiota, or the progression of the disorder is regulated by changes in the gut microbiota</a:t>
            </a:r>
          </a:p>
          <a:p>
            <a:pPr lvl="1"/>
            <a:r>
              <a:rPr lang="en-CA" i="1" dirty="0">
                <a:solidFill>
                  <a:srgbClr val="FF0000"/>
                </a:solidFill>
              </a:rPr>
              <a:t>i.e., </a:t>
            </a:r>
            <a:r>
              <a:rPr lang="en-CA" dirty="0">
                <a:solidFill>
                  <a:srgbClr val="FF0000"/>
                </a:solidFill>
              </a:rPr>
              <a:t>what came first – the disease or the gut microbiota changes?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149D0-13E6-44AF-B670-7CCD6C9D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44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3683846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BE2E-63BB-4A52-B141-1083056C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Take home messages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DBA4-4CB6-4885-823A-F25FF639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0C73BE-B1B4-4D65-ACE1-CE5891AB3AE2}" type="slidenum">
              <a:rPr lang="en-CA" smtClean="0"/>
              <a:t>45</a:t>
            </a:fld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366331-9E8F-41C2-8ECA-153AF1CD0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771"/>
            <a:ext cx="10515600" cy="5319704"/>
          </a:xfrm>
        </p:spPr>
        <p:txBody>
          <a:bodyPr>
            <a:normAutofit/>
          </a:bodyPr>
          <a:lstStyle/>
          <a:p>
            <a:r>
              <a:rPr lang="en-CA" dirty="0"/>
              <a:t>An absent gut microbiota during development inhibits the normal growth of brain cells</a:t>
            </a:r>
          </a:p>
          <a:p>
            <a:r>
              <a:rPr lang="en-CA" dirty="0"/>
              <a:t>Fecal transplant experiments suggest that gut microbiota can influence body composition of mice</a:t>
            </a:r>
          </a:p>
          <a:p>
            <a:r>
              <a:rPr lang="en-CA" dirty="0"/>
              <a:t>Gastrointestinal symptoms occur in many Parkinson’s disease patients prior to clinical diagnostic symptoms</a:t>
            </a:r>
          </a:p>
          <a:p>
            <a:pPr lvl="1"/>
            <a:r>
              <a:rPr lang="en-CA" dirty="0"/>
              <a:t>In a population study, humans undergone a vagotomy (the cutting of the </a:t>
            </a:r>
            <a:r>
              <a:rPr lang="en-CA" dirty="0" err="1"/>
              <a:t>vagus</a:t>
            </a:r>
            <a:r>
              <a:rPr lang="en-CA" dirty="0"/>
              <a:t> nerve) have a small, but statistically significant, reduction in the incidence of Parkinson’s disease</a:t>
            </a:r>
          </a:p>
          <a:p>
            <a:r>
              <a:rPr lang="en-CA" dirty="0"/>
              <a:t>Many diseases are associated with changes in the composition of the gut microbiota; however, we do not know whether the disease came first, or the change in the microbial composition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7338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CFED-9DFB-4345-B700-884CACF1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7596"/>
          </a:xfrm>
        </p:spPr>
        <p:txBody>
          <a:bodyPr/>
          <a:lstStyle/>
          <a:p>
            <a:r>
              <a:rPr lang="en-CA" dirty="0"/>
              <a:t>Why is historical context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13A5-AA53-4686-9076-9DD9C10A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02" y="775699"/>
            <a:ext cx="11313042" cy="6082301"/>
          </a:xfrm>
        </p:spPr>
        <p:txBody>
          <a:bodyPr>
            <a:normAutofit lnSpcReduction="10000"/>
          </a:bodyPr>
          <a:lstStyle/>
          <a:p>
            <a:r>
              <a:rPr lang="en-CA" dirty="0"/>
              <a:t>Scientists who discovered and proposed the existence of the BBB are often misidentified</a:t>
            </a:r>
            <a:endParaRPr lang="en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Scientists struggle to describe the mechanisms which mediate the movement of molecules from the blood to brain</a:t>
            </a:r>
            <a:endParaRPr lang="en-CA" dirty="0">
              <a:solidFill>
                <a:srgbClr val="FF0000"/>
              </a:solidFill>
            </a:endParaRPr>
          </a:p>
          <a:p>
            <a:pPr lvl="1"/>
            <a:r>
              <a:rPr lang="en-CA" i="1" dirty="0"/>
              <a:t>i.e., </a:t>
            </a:r>
            <a:r>
              <a:rPr lang="en-CA" dirty="0"/>
              <a:t>the central nervous system is still described as impenetrable, despite the</a:t>
            </a:r>
            <a:r>
              <a:rPr lang="en-CA" b="1" dirty="0"/>
              <a:t> necessity </a:t>
            </a:r>
            <a:r>
              <a:rPr lang="en-CA" dirty="0"/>
              <a:t>of molecules to cross the BBB for survival</a:t>
            </a:r>
          </a:p>
          <a:p>
            <a:pPr lvl="2"/>
            <a:r>
              <a:rPr lang="en-CA" dirty="0"/>
              <a:t>This misconception has historical roots</a:t>
            </a:r>
            <a:br>
              <a:rPr lang="en-CA" dirty="0"/>
            </a:br>
            <a:endParaRPr lang="en-CA" dirty="0"/>
          </a:p>
          <a:p>
            <a:pPr lvl="1"/>
            <a:r>
              <a:rPr lang="en-CA" dirty="0"/>
              <a:t>The mechanism utilized to cross the BBB affects tissue specificity of a drug (discussed in the second video of this series)</a:t>
            </a:r>
          </a:p>
          <a:p>
            <a:pPr lvl="1"/>
            <a:endParaRPr lang="en-CA" i="1" dirty="0"/>
          </a:p>
          <a:p>
            <a:r>
              <a:rPr lang="en-CA" dirty="0"/>
              <a:t>The idea that changes in the gut can lead to changes in the brain is very new</a:t>
            </a:r>
          </a:p>
          <a:p>
            <a:pPr lvl="1"/>
            <a:r>
              <a:rPr lang="en-CA" dirty="0"/>
              <a:t>We are still discovering pathways of the gut-brain axis, and trying to understand the importance of the gut microbiota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BEFA5-A9AC-4760-A0A0-DC82795D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5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140199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CFED-9DFB-4345-B700-884CACF1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 used to think the brain was an immune-privileged organ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13A5-AA53-4686-9076-9DD9C10A8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It was thought the brain could only respond to sensory signals through nerves</a:t>
            </a:r>
          </a:p>
          <a:p>
            <a:pPr lvl="1"/>
            <a:r>
              <a:rPr lang="en-CA" i="1" dirty="0"/>
              <a:t>e.g., </a:t>
            </a:r>
            <a:r>
              <a:rPr lang="en-CA" dirty="0"/>
              <a:t>if you stub your toe, you would feel pain because a pain signals was sent through your nerves</a:t>
            </a:r>
            <a:br>
              <a:rPr lang="en-CA" i="1" dirty="0"/>
            </a:br>
            <a:endParaRPr lang="en-CA" i="1" dirty="0"/>
          </a:p>
          <a:p>
            <a:r>
              <a:rPr lang="en-CA" dirty="0"/>
              <a:t>If you transplant foreign tissue into your body, your immune system attacks it </a:t>
            </a:r>
            <a:r>
              <a:rPr lang="en-CA" i="1" dirty="0"/>
              <a:t>(usually)</a:t>
            </a:r>
          </a:p>
          <a:p>
            <a:r>
              <a:rPr lang="en-CA" dirty="0"/>
              <a:t>20</a:t>
            </a:r>
            <a:r>
              <a:rPr lang="en-CA" baseline="30000" dirty="0"/>
              <a:t>th</a:t>
            </a:r>
            <a:r>
              <a:rPr lang="en-CA" dirty="0"/>
              <a:t> century scientists tried transplanting foreign tissue onto a brain, and observed no immune response from the brain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BEFA5-A9AC-4760-A0A0-DC82795D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6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3211248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CFED-9DFB-4345-B700-884CACF1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Membrane-impermeable dyes could not cross from the blood to the brain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13A5-AA53-4686-9076-9DD9C10A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50" y="1690688"/>
            <a:ext cx="11727951" cy="5224409"/>
          </a:xfrm>
        </p:spPr>
        <p:txBody>
          <a:bodyPr>
            <a:normAutofit lnSpcReduction="10000"/>
          </a:bodyPr>
          <a:lstStyle/>
          <a:p>
            <a:r>
              <a:rPr lang="en-CA" dirty="0"/>
              <a:t>20</a:t>
            </a:r>
            <a:r>
              <a:rPr lang="en-CA" baseline="30000" dirty="0"/>
              <a:t>th</a:t>
            </a:r>
            <a:r>
              <a:rPr lang="en-CA" dirty="0"/>
              <a:t> century scientists injected trypan red and methylene blue into the circulatory system (Franke, 1905; Bouffard, 1906)</a:t>
            </a:r>
            <a:br>
              <a:rPr lang="en-CA" dirty="0"/>
            </a:br>
            <a:endParaRPr lang="en-CA" dirty="0"/>
          </a:p>
          <a:p>
            <a:pPr lvl="1"/>
            <a:r>
              <a:rPr lang="en-CA" dirty="0"/>
              <a:t>This caused all vascularized tissues, </a:t>
            </a:r>
            <a:r>
              <a:rPr lang="en-CA" b="1" dirty="0"/>
              <a:t>except</a:t>
            </a:r>
            <a:r>
              <a:rPr lang="en-CA" dirty="0"/>
              <a:t> the central nervous systems, to be dyed red or blue</a:t>
            </a:r>
            <a:br>
              <a:rPr lang="en-CA" i="1" dirty="0"/>
            </a:br>
            <a:endParaRPr lang="en-CA" i="1" dirty="0"/>
          </a:p>
          <a:p>
            <a:r>
              <a:rPr lang="en-CA" dirty="0"/>
              <a:t>Scientists also tried injecting trypan blue directly into the lumbar spine (Goldman, 1913)</a:t>
            </a:r>
            <a:br>
              <a:rPr lang="en-CA" dirty="0"/>
            </a:br>
            <a:endParaRPr lang="en-CA" dirty="0"/>
          </a:p>
          <a:p>
            <a:pPr lvl="1"/>
            <a:r>
              <a:rPr lang="en-CA" dirty="0"/>
              <a:t>This caused </a:t>
            </a:r>
            <a:r>
              <a:rPr lang="en-CA" b="1" dirty="0"/>
              <a:t>only </a:t>
            </a:r>
            <a:r>
              <a:rPr lang="en-CA" dirty="0"/>
              <a:t>the central nervous system to be dyed</a:t>
            </a:r>
          </a:p>
          <a:p>
            <a:pPr lvl="1"/>
            <a:r>
              <a:rPr lang="en-CA" dirty="0"/>
              <a:t>Goldman is often referred to the originator of the BBB concept</a:t>
            </a:r>
          </a:p>
          <a:p>
            <a:pPr lvl="1"/>
            <a:endParaRPr lang="en-CA" i="1" dirty="0"/>
          </a:p>
          <a:p>
            <a:r>
              <a:rPr lang="en-CA" dirty="0"/>
              <a:t>These experiments demonstrated that some structure or process stopped the movement of dyes into the central nervous system</a:t>
            </a:r>
          </a:p>
          <a:p>
            <a:pPr lvl="1"/>
            <a:endParaRPr lang="en-CA" i="1" dirty="0"/>
          </a:p>
          <a:p>
            <a:pPr lvl="1"/>
            <a:endParaRPr lang="en-CA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BEFA5-A9AC-4760-A0A0-DC82795D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7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179805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CFED-9DFB-4345-B700-884CACF1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origin of the term “blood-brain barrier”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13A5-AA53-4686-9076-9DD9C10A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r>
              <a:rPr lang="en-CA" dirty="0"/>
              <a:t>Based on the results of these dye experiments, Lina Stern and Raymond Gautier proposed the term “blood-brain barrier” in 1918</a:t>
            </a:r>
          </a:p>
          <a:p>
            <a:r>
              <a:rPr lang="en-CA" dirty="0"/>
              <a:t>Stern ( between ~1921-1934) </a:t>
            </a:r>
            <a:br>
              <a:rPr lang="en-CA" dirty="0"/>
            </a:br>
            <a:r>
              <a:rPr lang="en-CA" dirty="0"/>
              <a:t>went on to describe the </a:t>
            </a:r>
            <a:br>
              <a:rPr lang="en-CA" dirty="0"/>
            </a:br>
            <a:r>
              <a:rPr lang="en-CA" dirty="0"/>
              <a:t>physiological importance </a:t>
            </a:r>
            <a:br>
              <a:rPr lang="en-CA" dirty="0"/>
            </a:br>
            <a:r>
              <a:rPr lang="en-CA" dirty="0"/>
              <a:t>of this barrier, as well as its</a:t>
            </a:r>
            <a:br>
              <a:rPr lang="en-CA" dirty="0"/>
            </a:br>
            <a:r>
              <a:rPr lang="en-CA" dirty="0"/>
              <a:t>relevance in trauma</a:t>
            </a:r>
            <a:br>
              <a:rPr lang="en-CA" dirty="0"/>
            </a:br>
            <a:endParaRPr lang="en-CA" dirty="0"/>
          </a:p>
          <a:p>
            <a:pPr lvl="1"/>
            <a:r>
              <a:rPr lang="en-CA" i="1" dirty="0"/>
              <a:t>e.g., </a:t>
            </a:r>
            <a:r>
              <a:rPr lang="en-CA" dirty="0"/>
              <a:t>carbon monoxide poisoning</a:t>
            </a:r>
            <a:br>
              <a:rPr lang="en-CA" dirty="0"/>
            </a:br>
            <a:r>
              <a:rPr lang="en-CA" dirty="0"/>
              <a:t>lead to dyes entering the</a:t>
            </a:r>
            <a:br>
              <a:rPr lang="en-CA" dirty="0"/>
            </a:br>
            <a:r>
              <a:rPr lang="en-CA" dirty="0"/>
              <a:t>central nervous system</a:t>
            </a:r>
          </a:p>
          <a:p>
            <a:pPr lvl="1"/>
            <a:endParaRPr lang="en-CA" i="1" dirty="0"/>
          </a:p>
          <a:p>
            <a:pPr lvl="1"/>
            <a:endParaRPr lang="en-CA" i="1" dirty="0"/>
          </a:p>
          <a:p>
            <a:pPr lvl="1"/>
            <a:endParaRPr lang="en-CA" i="1" dirty="0"/>
          </a:p>
          <a:p>
            <a:pPr lvl="1"/>
            <a:endParaRPr lang="en-CA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BEFA5-A9AC-4760-A0A0-DC82795D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8</a:t>
            </a:fld>
            <a:endParaRPr lang="en-CA" sz="3000"/>
          </a:p>
        </p:txBody>
      </p:sp>
      <p:pic>
        <p:nvPicPr>
          <p:cNvPr id="6" name="Picture 5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E2AA7903-6198-4EB0-8283-FB72F85458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54" y="2706316"/>
            <a:ext cx="2085671" cy="29768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3845423-189D-4D12-94FA-72028D9EFCA9}"/>
              </a:ext>
            </a:extLst>
          </p:cNvPr>
          <p:cNvSpPr txBox="1"/>
          <p:nvPr/>
        </p:nvSpPr>
        <p:spPr>
          <a:xfrm>
            <a:off x="6352634" y="5658554"/>
            <a:ext cx="19800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000" dirty="0">
                <a:latin typeface="Playfair Display" pitchFamily="2" charset="0"/>
              </a:rPr>
              <a:t>Lina Stern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A5E848-CFC1-4BC3-A03F-5D8F0E65DA05}"/>
              </a:ext>
            </a:extLst>
          </p:cNvPr>
          <p:cNvSpPr txBox="1"/>
          <p:nvPr/>
        </p:nvSpPr>
        <p:spPr>
          <a:xfrm>
            <a:off x="8435299" y="5703245"/>
            <a:ext cx="32223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000" dirty="0">
                <a:latin typeface="Playfair Display" pitchFamily="2" charset="0"/>
              </a:rPr>
              <a:t>Raymond Gautier</a:t>
            </a:r>
            <a:br>
              <a:rPr lang="en-CA" sz="3000" dirty="0">
                <a:latin typeface="Playfair Display" pitchFamily="2" charset="0"/>
              </a:rPr>
            </a:br>
            <a:r>
              <a:rPr lang="en-CA" sz="3000" dirty="0">
                <a:latin typeface="Playfair Display" pitchFamily="2" charset="0"/>
              </a:rPr>
              <a:t>(I think)</a:t>
            </a:r>
          </a:p>
        </p:txBody>
      </p:sp>
      <p:pic>
        <p:nvPicPr>
          <p:cNvPr id="8" name="Picture 7" descr="An old photo of a person&#10;&#10;Description automatically generated">
            <a:extLst>
              <a:ext uri="{FF2B5EF4-FFF2-40B4-BE49-F238E27FC236}">
                <a16:creationId xmlns:a16="http://schemas.microsoft.com/office/drawing/2014/main" id="{7DFD7059-2EFD-4AE3-8A4E-BA08516E03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103" y="2711595"/>
            <a:ext cx="2406750" cy="310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140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CFED-9DFB-4345-B700-884CACF1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Sterns findings were ignored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13A5-AA53-4686-9076-9DD9C10A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02" y="1460500"/>
            <a:ext cx="11313042" cy="4895850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findings by Stern were ignored for twenty years, and it was widely thought the brain was protected by a impermeable membrane</a:t>
            </a:r>
          </a:p>
          <a:p>
            <a:r>
              <a:rPr lang="en-CA" b="1" dirty="0"/>
              <a:t>1950-1980: </a:t>
            </a:r>
            <a:r>
              <a:rPr lang="en-CA" dirty="0"/>
              <a:t>The idea that peripheral molecules could enter the central nervous system was revisited</a:t>
            </a:r>
          </a:p>
          <a:p>
            <a:pPr lvl="1"/>
            <a:r>
              <a:rPr lang="en-CA" dirty="0"/>
              <a:t>Certain radio-labelled amino acids injected into the circulatory system entered the brain</a:t>
            </a:r>
          </a:p>
          <a:p>
            <a:pPr lvl="1"/>
            <a:r>
              <a:rPr lang="en-CA" dirty="0"/>
              <a:t>Electrophysiology techniques demonstrated ions crossed the from blood to brain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BEFA5-A9AC-4760-A0A0-DC82795D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3BE-B1B4-4D65-ACE1-CE5891AB3AE2}" type="slidenum">
              <a:rPr lang="en-CA" smtClean="0"/>
              <a:pPr/>
              <a:t>9</a:t>
            </a:fld>
            <a:endParaRPr lang="en-CA" sz="3000"/>
          </a:p>
        </p:txBody>
      </p:sp>
    </p:spTree>
    <p:extLst>
      <p:ext uri="{BB962C8B-B14F-4D97-AF65-F5344CB8AC3E}">
        <p14:creationId xmlns:p14="http://schemas.microsoft.com/office/powerpoint/2010/main" val="698744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3052</Words>
  <Application>Microsoft Office PowerPoint</Application>
  <PresentationFormat>Widescreen</PresentationFormat>
  <Paragraphs>354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Playfair Display</vt:lpstr>
      <vt:lpstr>Office Theme</vt:lpstr>
      <vt:lpstr>An introduction to signaling pathways between the brain and gut</vt:lpstr>
      <vt:lpstr>Overview of the video series </vt:lpstr>
      <vt:lpstr>Important questions that you could answer by the end of this video series</vt:lpstr>
      <vt:lpstr>Historical understanding of brain physiology</vt:lpstr>
      <vt:lpstr>Why is historical context important?</vt:lpstr>
      <vt:lpstr>We used to think the brain was an immune-privileged organ</vt:lpstr>
      <vt:lpstr>Membrane-impermeable dyes could not cross from the blood to the brain</vt:lpstr>
      <vt:lpstr>The origin of the term “blood-brain barrier”</vt:lpstr>
      <vt:lpstr>Sterns findings were ignored</vt:lpstr>
      <vt:lpstr>The gut-brain axis was first described in 2004</vt:lpstr>
      <vt:lpstr>Take home messages</vt:lpstr>
      <vt:lpstr>What is the blood-brain barrier (BBB)</vt:lpstr>
      <vt:lpstr>What is the blood-brain barrier (BBB)?</vt:lpstr>
      <vt:lpstr>Cells and proteins that make up and maintain the BBB</vt:lpstr>
      <vt:lpstr>Cells and proteins that make up and maintain the BBB</vt:lpstr>
      <vt:lpstr>Molecules readily cross the BBB until pericytes form</vt:lpstr>
      <vt:lpstr>The permeability of the BBB is not constant</vt:lpstr>
      <vt:lpstr>Mechanisms of blood-brain barrier (BBB) transport</vt:lpstr>
      <vt:lpstr>Seven processes that mediate the transport of molecules across the BBB</vt:lpstr>
      <vt:lpstr>Overview of paracellular transport</vt:lpstr>
      <vt:lpstr>Overview of  transcellular passive transport</vt:lpstr>
      <vt:lpstr>Overview of  transmembrane protein-assisted transport</vt:lpstr>
      <vt:lpstr>Overview of  efflux pump-mediated transport</vt:lpstr>
      <vt:lpstr>Overview of  receptor-mediated transcytosis</vt:lpstr>
      <vt:lpstr>Overview of  adsorptive transcytosis</vt:lpstr>
      <vt:lpstr>Overview of cell-mediated transcytosis</vt:lpstr>
      <vt:lpstr>Take home messages</vt:lpstr>
      <vt:lpstr>Introduction to the gut microbiota</vt:lpstr>
      <vt:lpstr>Overview of the gut microbiota</vt:lpstr>
      <vt:lpstr>Pathways that allow gut microbes to communicate with the brain</vt:lpstr>
      <vt:lpstr>PowerPoint Presentation</vt:lpstr>
      <vt:lpstr>PowerPoint Presentation</vt:lpstr>
      <vt:lpstr>Consequences of an absent gut microbiota</vt:lpstr>
      <vt:lpstr>What experimental conditions define an “absent gut microbiota”</vt:lpstr>
      <vt:lpstr>Neurodevelopmental consequences of an absent gut microbiota</vt:lpstr>
      <vt:lpstr>Note that the germ-free model can affect results</vt:lpstr>
      <vt:lpstr>Consequences of an abnormal gut microbiota</vt:lpstr>
      <vt:lpstr>Gut microbiota affects the body composition of mice</vt:lpstr>
      <vt:lpstr>Parkinson’s disease</vt:lpstr>
      <vt:lpstr>Patients with Parkinson’s disease often exhibit gastrointestinal symptoms</vt:lpstr>
      <vt:lpstr>Previous studies suggest that α-synuclein created in the gut moves up the vagus nerve and deposits itself in brain tissue</vt:lpstr>
      <vt:lpstr>Population studies show that humans with their vagus nerve cut have a lower incidence of Parkinson’s disease</vt:lpstr>
      <vt:lpstr>Limitations of experiments studying the gut microbiota</vt:lpstr>
      <vt:lpstr>Limitations of experiments studying the gut microbiota</vt:lpstr>
      <vt:lpstr>Take home messages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signaling pathways between the brain and gut</dc:title>
  <dc:creator>Tyler Wenzel</dc:creator>
  <cp:lastModifiedBy>Tyler Wenzel</cp:lastModifiedBy>
  <cp:revision>12</cp:revision>
  <dcterms:created xsi:type="dcterms:W3CDTF">2020-10-26T23:37:46Z</dcterms:created>
  <dcterms:modified xsi:type="dcterms:W3CDTF">2020-11-03T00:12:29Z</dcterms:modified>
</cp:coreProperties>
</file>